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87"/>
  </p:notesMasterIdLst>
  <p:sldIdLst>
    <p:sldId id="256" r:id="rId5"/>
    <p:sldId id="257" r:id="rId6"/>
    <p:sldId id="258" r:id="rId7"/>
    <p:sldId id="259" r:id="rId8"/>
    <p:sldId id="277" r:id="rId9"/>
    <p:sldId id="276" r:id="rId10"/>
    <p:sldId id="273" r:id="rId11"/>
    <p:sldId id="261" r:id="rId12"/>
    <p:sldId id="260" r:id="rId13"/>
    <p:sldId id="278" r:id="rId14"/>
    <p:sldId id="279" r:id="rId15"/>
    <p:sldId id="280" r:id="rId16"/>
    <p:sldId id="281" r:id="rId17"/>
    <p:sldId id="282" r:id="rId18"/>
    <p:sldId id="283" r:id="rId19"/>
    <p:sldId id="284" r:id="rId20"/>
    <p:sldId id="285" r:id="rId21"/>
    <p:sldId id="286" r:id="rId22"/>
    <p:sldId id="288" r:id="rId23"/>
    <p:sldId id="289" r:id="rId24"/>
    <p:sldId id="287" r:id="rId25"/>
    <p:sldId id="290" r:id="rId26"/>
    <p:sldId id="291" r:id="rId27"/>
    <p:sldId id="292" r:id="rId28"/>
    <p:sldId id="295" r:id="rId29"/>
    <p:sldId id="297" r:id="rId30"/>
    <p:sldId id="298" r:id="rId31"/>
    <p:sldId id="296" r:id="rId32"/>
    <p:sldId id="300" r:id="rId33"/>
    <p:sldId id="299" r:id="rId34"/>
    <p:sldId id="301" r:id="rId35"/>
    <p:sldId id="317" r:id="rId36"/>
    <p:sldId id="302" r:id="rId37"/>
    <p:sldId id="303" r:id="rId38"/>
    <p:sldId id="304" r:id="rId39"/>
    <p:sldId id="305" r:id="rId40"/>
    <p:sldId id="306" r:id="rId41"/>
    <p:sldId id="307" r:id="rId42"/>
    <p:sldId id="308" r:id="rId43"/>
    <p:sldId id="310" r:id="rId44"/>
    <p:sldId id="311" r:id="rId45"/>
    <p:sldId id="312" r:id="rId46"/>
    <p:sldId id="313" r:id="rId47"/>
    <p:sldId id="314" r:id="rId48"/>
    <p:sldId id="315" r:id="rId49"/>
    <p:sldId id="316" r:id="rId50"/>
    <p:sldId id="318" r:id="rId51"/>
    <p:sldId id="319" r:id="rId52"/>
    <p:sldId id="320" r:id="rId53"/>
    <p:sldId id="321" r:id="rId54"/>
    <p:sldId id="322" r:id="rId55"/>
    <p:sldId id="323" r:id="rId56"/>
    <p:sldId id="344" r:id="rId57"/>
    <p:sldId id="325" r:id="rId58"/>
    <p:sldId id="334" r:id="rId59"/>
    <p:sldId id="335" r:id="rId60"/>
    <p:sldId id="336" r:id="rId61"/>
    <p:sldId id="337" r:id="rId62"/>
    <p:sldId id="338" r:id="rId63"/>
    <p:sldId id="339" r:id="rId64"/>
    <p:sldId id="341" r:id="rId65"/>
    <p:sldId id="342" r:id="rId66"/>
    <p:sldId id="345" r:id="rId67"/>
    <p:sldId id="346" r:id="rId68"/>
    <p:sldId id="347" r:id="rId69"/>
    <p:sldId id="348" r:id="rId70"/>
    <p:sldId id="349" r:id="rId71"/>
    <p:sldId id="350" r:id="rId72"/>
    <p:sldId id="351" r:id="rId73"/>
    <p:sldId id="352" r:id="rId74"/>
    <p:sldId id="353" r:id="rId75"/>
    <p:sldId id="355" r:id="rId76"/>
    <p:sldId id="356" r:id="rId77"/>
    <p:sldId id="368" r:id="rId78"/>
    <p:sldId id="369" r:id="rId79"/>
    <p:sldId id="358" r:id="rId80"/>
    <p:sldId id="359" r:id="rId81"/>
    <p:sldId id="360" r:id="rId82"/>
    <p:sldId id="367" r:id="rId83"/>
    <p:sldId id="361" r:id="rId84"/>
    <p:sldId id="354" r:id="rId85"/>
    <p:sldId id="275"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a:srgbClr val="1F4E79"/>
    <a:srgbClr val="4B88C0"/>
    <a:srgbClr val="5C64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662" autoAdjust="0"/>
    <p:restoredTop sz="94718"/>
  </p:normalViewPr>
  <p:slideViewPr>
    <p:cSldViewPr snapToGrid="0">
      <p:cViewPr varScale="1">
        <p:scale>
          <a:sx n="86" d="100"/>
          <a:sy n="86" d="100"/>
        </p:scale>
        <p:origin x="302" y="58"/>
      </p:cViewPr>
      <p:guideLst>
        <p:guide orient="horz" pos="2160"/>
        <p:guide pos="3840"/>
      </p:guideLst>
    </p:cSldViewPr>
  </p:slideViewPr>
  <p:notesTextViewPr>
    <p:cViewPr>
      <p:scale>
        <a:sx n="1" d="1"/>
        <a:sy n="1" d="1"/>
      </p:scale>
      <p:origin x="0" y="0"/>
    </p:cViewPr>
  </p:notesTextViewPr>
  <p:sorterViewPr>
    <p:cViewPr>
      <p:scale>
        <a:sx n="126" d="100"/>
        <a:sy n="12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viewProps" Target="view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notesMaster" Target="notesMasters/notes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ed Rafat" userId="b8d729d5d05270ab" providerId="LiveId" clId="{96240110-2C77-4110-B92C-5C1AD0953C00}"/>
    <pc:docChg chg="undo custSel addSld modSld sldOrd">
      <pc:chgData name="Mohamed Rafat" userId="b8d729d5d05270ab" providerId="LiveId" clId="{96240110-2C77-4110-B92C-5C1AD0953C00}" dt="2022-11-30T13:42:09.582" v="438" actId="113"/>
      <pc:docMkLst>
        <pc:docMk/>
      </pc:docMkLst>
      <pc:sldChg chg="modAnim">
        <pc:chgData name="Mohamed Rafat" userId="b8d729d5d05270ab" providerId="LiveId" clId="{96240110-2C77-4110-B92C-5C1AD0953C00}" dt="2022-11-30T11:50:55.419" v="402"/>
        <pc:sldMkLst>
          <pc:docMk/>
          <pc:sldMk cId="2639983765" sldId="273"/>
        </pc:sldMkLst>
      </pc:sldChg>
      <pc:sldChg chg="modAnim">
        <pc:chgData name="Mohamed Rafat" userId="b8d729d5d05270ab" providerId="LiveId" clId="{96240110-2C77-4110-B92C-5C1AD0953C00}" dt="2022-11-30T11:50:48.003" v="401"/>
        <pc:sldMkLst>
          <pc:docMk/>
          <pc:sldMk cId="306224955" sldId="279"/>
        </pc:sldMkLst>
      </pc:sldChg>
      <pc:sldChg chg="modAnim">
        <pc:chgData name="Mohamed Rafat" userId="b8d729d5d05270ab" providerId="LiveId" clId="{96240110-2C77-4110-B92C-5C1AD0953C00}" dt="2022-11-30T11:50:44.252" v="400"/>
        <pc:sldMkLst>
          <pc:docMk/>
          <pc:sldMk cId="276212833" sldId="285"/>
        </pc:sldMkLst>
      </pc:sldChg>
      <pc:sldChg chg="modAnim">
        <pc:chgData name="Mohamed Rafat" userId="b8d729d5d05270ab" providerId="LiveId" clId="{96240110-2C77-4110-B92C-5C1AD0953C00}" dt="2022-11-30T11:50:39.284" v="399"/>
        <pc:sldMkLst>
          <pc:docMk/>
          <pc:sldMk cId="1040617285" sldId="291"/>
        </pc:sldMkLst>
      </pc:sldChg>
      <pc:sldChg chg="modSp add ord modAnim">
        <pc:chgData name="Mohamed Rafat" userId="b8d729d5d05270ab" providerId="LiveId" clId="{96240110-2C77-4110-B92C-5C1AD0953C00}" dt="2022-11-30T11:50:26.908" v="398"/>
        <pc:sldMkLst>
          <pc:docMk/>
          <pc:sldMk cId="2062517881" sldId="302"/>
        </pc:sldMkLst>
        <pc:spChg chg="mod">
          <ac:chgData name="Mohamed Rafat" userId="b8d729d5d05270ab" providerId="LiveId" clId="{96240110-2C77-4110-B92C-5C1AD0953C00}" dt="2022-11-30T10:36:24.648" v="15" actId="255"/>
          <ac:spMkLst>
            <pc:docMk/>
            <pc:sldMk cId="2062517881" sldId="302"/>
            <ac:spMk id="2" creationId="{33AF65A7-995A-9F45-891C-82D9B9D40801}"/>
          </ac:spMkLst>
        </pc:spChg>
      </pc:sldChg>
      <pc:sldChg chg="modSp add ord modAnim">
        <pc:chgData name="Mohamed Rafat" userId="b8d729d5d05270ab" providerId="LiveId" clId="{96240110-2C77-4110-B92C-5C1AD0953C00}" dt="2022-11-30T13:42:09.582" v="438" actId="113"/>
        <pc:sldMkLst>
          <pc:docMk/>
          <pc:sldMk cId="1285346178" sldId="303"/>
        </pc:sldMkLst>
        <pc:spChg chg="mod">
          <ac:chgData name="Mohamed Rafat" userId="b8d729d5d05270ab" providerId="LiveId" clId="{96240110-2C77-4110-B92C-5C1AD0953C00}" dt="2022-11-30T10:55:04.009" v="51" actId="207"/>
          <ac:spMkLst>
            <pc:docMk/>
            <pc:sldMk cId="1285346178" sldId="303"/>
            <ac:spMk id="2" creationId="{D543047E-FBFD-4F79-BCA5-10E69740F030}"/>
          </ac:spMkLst>
        </pc:spChg>
        <pc:spChg chg="mod">
          <ac:chgData name="Mohamed Rafat" userId="b8d729d5d05270ab" providerId="LiveId" clId="{96240110-2C77-4110-B92C-5C1AD0953C00}" dt="2022-11-30T13:42:09.582" v="438" actId="113"/>
          <ac:spMkLst>
            <pc:docMk/>
            <pc:sldMk cId="1285346178" sldId="303"/>
            <ac:spMk id="11" creationId="{FE6A039E-B9B4-5E1D-BD7C-8335097374D6}"/>
          </ac:spMkLst>
        </pc:spChg>
      </pc:sldChg>
      <pc:sldChg chg="addSp delSp modSp add mod ord modAnim">
        <pc:chgData name="Mohamed Rafat" userId="b8d729d5d05270ab" providerId="LiveId" clId="{96240110-2C77-4110-B92C-5C1AD0953C00}" dt="2022-11-30T11:51:43.596" v="406"/>
        <pc:sldMkLst>
          <pc:docMk/>
          <pc:sldMk cId="1335949014" sldId="304"/>
        </pc:sldMkLst>
        <pc:spChg chg="mod">
          <ac:chgData name="Mohamed Rafat" userId="b8d729d5d05270ab" providerId="LiveId" clId="{96240110-2C77-4110-B92C-5C1AD0953C00}" dt="2022-11-30T10:59:16.994" v="71" actId="14100"/>
          <ac:spMkLst>
            <pc:docMk/>
            <pc:sldMk cId="1335949014" sldId="304"/>
            <ac:spMk id="2" creationId="{F96F75DE-8A44-4EC5-83C6-95BDDF10DFD9}"/>
          </ac:spMkLst>
        </pc:spChg>
        <pc:picChg chg="add mod">
          <ac:chgData name="Mohamed Rafat" userId="b8d729d5d05270ab" providerId="LiveId" clId="{96240110-2C77-4110-B92C-5C1AD0953C00}" dt="2022-11-30T11:02:06.573" v="105" actId="1036"/>
          <ac:picMkLst>
            <pc:docMk/>
            <pc:sldMk cId="1335949014" sldId="304"/>
            <ac:picMk id="7" creationId="{F8E48B79-2885-3A02-83CF-4FBC2FA2E8C7}"/>
          </ac:picMkLst>
        </pc:picChg>
        <pc:picChg chg="add mod">
          <ac:chgData name="Mohamed Rafat" userId="b8d729d5d05270ab" providerId="LiveId" clId="{96240110-2C77-4110-B92C-5C1AD0953C00}" dt="2022-11-30T11:04:02.191" v="134" actId="1076"/>
          <ac:picMkLst>
            <pc:docMk/>
            <pc:sldMk cId="1335949014" sldId="304"/>
            <ac:picMk id="9" creationId="{1D9B9F72-F629-D678-9683-6145B29A351E}"/>
          </ac:picMkLst>
        </pc:picChg>
        <pc:picChg chg="del">
          <ac:chgData name="Mohamed Rafat" userId="b8d729d5d05270ab" providerId="LiveId" clId="{96240110-2C77-4110-B92C-5C1AD0953C00}" dt="2022-11-30T10:58:41.714" v="65" actId="478"/>
          <ac:picMkLst>
            <pc:docMk/>
            <pc:sldMk cId="1335949014" sldId="304"/>
            <ac:picMk id="10" creationId="{A108A4BB-870A-64AB-42C1-2642ACE3A307}"/>
          </ac:picMkLst>
        </pc:picChg>
        <pc:picChg chg="del">
          <ac:chgData name="Mohamed Rafat" userId="b8d729d5d05270ab" providerId="LiveId" clId="{96240110-2C77-4110-B92C-5C1AD0953C00}" dt="2022-11-30T10:58:43.434" v="66" actId="478"/>
          <ac:picMkLst>
            <pc:docMk/>
            <pc:sldMk cId="1335949014" sldId="304"/>
            <ac:picMk id="12" creationId="{569C84E8-9140-D391-3007-D82DF65E1B2A}"/>
          </ac:picMkLst>
        </pc:picChg>
      </pc:sldChg>
      <pc:sldChg chg="addSp delSp modSp add mod modAnim">
        <pc:chgData name="Mohamed Rafat" userId="b8d729d5d05270ab" providerId="LiveId" clId="{96240110-2C77-4110-B92C-5C1AD0953C00}" dt="2022-11-30T11:52:07.761" v="412"/>
        <pc:sldMkLst>
          <pc:docMk/>
          <pc:sldMk cId="1475802725" sldId="305"/>
        </pc:sldMkLst>
        <pc:spChg chg="mod">
          <ac:chgData name="Mohamed Rafat" userId="b8d729d5d05270ab" providerId="LiveId" clId="{96240110-2C77-4110-B92C-5C1AD0953C00}" dt="2022-11-30T11:06:20.493" v="259" actId="1035"/>
          <ac:spMkLst>
            <pc:docMk/>
            <pc:sldMk cId="1475802725" sldId="305"/>
            <ac:spMk id="2" creationId="{F96F75DE-8A44-4EC5-83C6-95BDDF10DFD9}"/>
          </ac:spMkLst>
        </pc:spChg>
        <pc:spChg chg="add mod">
          <ac:chgData name="Mohamed Rafat" userId="b8d729d5d05270ab" providerId="LiveId" clId="{96240110-2C77-4110-B92C-5C1AD0953C00}" dt="2022-11-30T11:06:26.540" v="274" actId="1035"/>
          <ac:spMkLst>
            <pc:docMk/>
            <pc:sldMk cId="1475802725" sldId="305"/>
            <ac:spMk id="8" creationId="{320F2B5C-CF9C-4FF6-6B9C-BB80F60C064F}"/>
          </ac:spMkLst>
        </pc:spChg>
        <pc:spChg chg="add mod">
          <ac:chgData name="Mohamed Rafat" userId="b8d729d5d05270ab" providerId="LiveId" clId="{96240110-2C77-4110-B92C-5C1AD0953C00}" dt="2022-11-30T11:07:00.792" v="294" actId="1076"/>
          <ac:spMkLst>
            <pc:docMk/>
            <pc:sldMk cId="1475802725" sldId="305"/>
            <ac:spMk id="12" creationId="{B8B5EB00-AC88-7B4C-24A2-0D8BAEB40952}"/>
          </ac:spMkLst>
        </pc:spChg>
        <pc:picChg chg="del">
          <ac:chgData name="Mohamed Rafat" userId="b8d729d5d05270ab" providerId="LiveId" clId="{96240110-2C77-4110-B92C-5C1AD0953C00}" dt="2022-11-30T11:02:54.551" v="119" actId="478"/>
          <ac:picMkLst>
            <pc:docMk/>
            <pc:sldMk cId="1475802725" sldId="305"/>
            <ac:picMk id="7" creationId="{F8E48B79-2885-3A02-83CF-4FBC2FA2E8C7}"/>
          </ac:picMkLst>
        </pc:picChg>
        <pc:picChg chg="add del">
          <ac:chgData name="Mohamed Rafat" userId="b8d729d5d05270ab" providerId="LiveId" clId="{96240110-2C77-4110-B92C-5C1AD0953C00}" dt="2022-11-30T11:04:06.244" v="136" actId="478"/>
          <ac:picMkLst>
            <pc:docMk/>
            <pc:sldMk cId="1475802725" sldId="305"/>
            <ac:picMk id="9" creationId="{1D9B9F72-F629-D678-9683-6145B29A351E}"/>
          </ac:picMkLst>
        </pc:picChg>
        <pc:picChg chg="add mod">
          <ac:chgData name="Mohamed Rafat" userId="b8d729d5d05270ab" providerId="LiveId" clId="{96240110-2C77-4110-B92C-5C1AD0953C00}" dt="2022-11-30T11:06:31.258" v="287" actId="1035"/>
          <ac:picMkLst>
            <pc:docMk/>
            <pc:sldMk cId="1475802725" sldId="305"/>
            <ac:picMk id="11" creationId="{F8D174E8-DF84-22DC-8CFD-BF4C025097AC}"/>
          </ac:picMkLst>
        </pc:picChg>
        <pc:picChg chg="add mod">
          <ac:chgData name="Mohamed Rafat" userId="b8d729d5d05270ab" providerId="LiveId" clId="{96240110-2C77-4110-B92C-5C1AD0953C00}" dt="2022-11-30T11:06:47.839" v="293" actId="1076"/>
          <ac:picMkLst>
            <pc:docMk/>
            <pc:sldMk cId="1475802725" sldId="305"/>
            <ac:picMk id="14" creationId="{E3302BB8-755E-E9B1-A579-D7FAA5EEA265}"/>
          </ac:picMkLst>
        </pc:picChg>
      </pc:sldChg>
      <pc:sldChg chg="addSp delSp modSp add mod modAnim">
        <pc:chgData name="Mohamed Rafat" userId="b8d729d5d05270ab" providerId="LiveId" clId="{96240110-2C77-4110-B92C-5C1AD0953C00}" dt="2022-11-30T11:52:26.684" v="416"/>
        <pc:sldMkLst>
          <pc:docMk/>
          <pc:sldMk cId="1420760197" sldId="306"/>
        </pc:sldMkLst>
        <pc:spChg chg="mod">
          <ac:chgData name="Mohamed Rafat" userId="b8d729d5d05270ab" providerId="LiveId" clId="{96240110-2C77-4110-B92C-5C1AD0953C00}" dt="2022-11-30T11:23:13.380" v="299" actId="20577"/>
          <ac:spMkLst>
            <pc:docMk/>
            <pc:sldMk cId="1420760197" sldId="306"/>
            <ac:spMk id="2" creationId="{F96F75DE-8A44-4EC5-83C6-95BDDF10DFD9}"/>
          </ac:spMkLst>
        </pc:spChg>
        <pc:spChg chg="del">
          <ac:chgData name="Mohamed Rafat" userId="b8d729d5d05270ab" providerId="LiveId" clId="{96240110-2C77-4110-B92C-5C1AD0953C00}" dt="2022-11-30T11:23:10.202" v="296" actId="478"/>
          <ac:spMkLst>
            <pc:docMk/>
            <pc:sldMk cId="1420760197" sldId="306"/>
            <ac:spMk id="8" creationId="{320F2B5C-CF9C-4FF6-6B9C-BB80F60C064F}"/>
          </ac:spMkLst>
        </pc:spChg>
        <pc:spChg chg="mod">
          <ac:chgData name="Mohamed Rafat" userId="b8d729d5d05270ab" providerId="LiveId" clId="{96240110-2C77-4110-B92C-5C1AD0953C00}" dt="2022-11-30T11:24:42.129" v="307" actId="20577"/>
          <ac:spMkLst>
            <pc:docMk/>
            <pc:sldMk cId="1420760197" sldId="306"/>
            <ac:spMk id="12" creationId="{B8B5EB00-AC88-7B4C-24A2-0D8BAEB40952}"/>
          </ac:spMkLst>
        </pc:spChg>
        <pc:picChg chg="add mod">
          <ac:chgData name="Mohamed Rafat" userId="b8d729d5d05270ab" providerId="LiveId" clId="{96240110-2C77-4110-B92C-5C1AD0953C00}" dt="2022-11-30T11:25:46.989" v="326" actId="1035"/>
          <ac:picMkLst>
            <pc:docMk/>
            <pc:sldMk cId="1420760197" sldId="306"/>
            <ac:picMk id="7" creationId="{653D0280-24CB-046E-F750-E00CB99409DD}"/>
          </ac:picMkLst>
        </pc:picChg>
        <pc:picChg chg="add mod">
          <ac:chgData name="Mohamed Rafat" userId="b8d729d5d05270ab" providerId="LiveId" clId="{96240110-2C77-4110-B92C-5C1AD0953C00}" dt="2022-11-30T11:25:34.707" v="309" actId="1076"/>
          <ac:picMkLst>
            <pc:docMk/>
            <pc:sldMk cId="1420760197" sldId="306"/>
            <ac:picMk id="10" creationId="{5758FF23-8BDB-BF9F-DC44-CB39133D232D}"/>
          </ac:picMkLst>
        </pc:picChg>
        <pc:picChg chg="del">
          <ac:chgData name="Mohamed Rafat" userId="b8d729d5d05270ab" providerId="LiveId" clId="{96240110-2C77-4110-B92C-5C1AD0953C00}" dt="2022-11-30T11:23:10.992" v="297" actId="478"/>
          <ac:picMkLst>
            <pc:docMk/>
            <pc:sldMk cId="1420760197" sldId="306"/>
            <ac:picMk id="11" creationId="{F8D174E8-DF84-22DC-8CFD-BF4C025097AC}"/>
          </ac:picMkLst>
        </pc:picChg>
        <pc:picChg chg="del">
          <ac:chgData name="Mohamed Rafat" userId="b8d729d5d05270ab" providerId="LiveId" clId="{96240110-2C77-4110-B92C-5C1AD0953C00}" dt="2022-11-30T11:24:28.628" v="302" actId="478"/>
          <ac:picMkLst>
            <pc:docMk/>
            <pc:sldMk cId="1420760197" sldId="306"/>
            <ac:picMk id="14" creationId="{E3302BB8-755E-E9B1-A579-D7FAA5EEA265}"/>
          </ac:picMkLst>
        </pc:picChg>
      </pc:sldChg>
      <pc:sldChg chg="addSp delSp modSp add mod modAnim">
        <pc:chgData name="Mohamed Rafat" userId="b8d729d5d05270ab" providerId="LiveId" clId="{96240110-2C77-4110-B92C-5C1AD0953C00}" dt="2022-11-30T11:52:45.051" v="420"/>
        <pc:sldMkLst>
          <pc:docMk/>
          <pc:sldMk cId="232815920" sldId="307"/>
        </pc:sldMkLst>
        <pc:spChg chg="mod">
          <ac:chgData name="Mohamed Rafat" userId="b8d729d5d05270ab" providerId="LiveId" clId="{96240110-2C77-4110-B92C-5C1AD0953C00}" dt="2022-11-30T11:28:08.955" v="333" actId="255"/>
          <ac:spMkLst>
            <pc:docMk/>
            <pc:sldMk cId="232815920" sldId="307"/>
            <ac:spMk id="2" creationId="{F96F75DE-8A44-4EC5-83C6-95BDDF10DFD9}"/>
          </ac:spMkLst>
        </pc:spChg>
        <pc:spChg chg="mod">
          <ac:chgData name="Mohamed Rafat" userId="b8d729d5d05270ab" providerId="LiveId" clId="{96240110-2C77-4110-B92C-5C1AD0953C00}" dt="2022-11-30T11:28:41.346" v="337" actId="20577"/>
          <ac:spMkLst>
            <pc:docMk/>
            <pc:sldMk cId="232815920" sldId="307"/>
            <ac:spMk id="12" creationId="{B8B5EB00-AC88-7B4C-24A2-0D8BAEB40952}"/>
          </ac:spMkLst>
        </pc:spChg>
        <pc:picChg chg="del">
          <ac:chgData name="Mohamed Rafat" userId="b8d729d5d05270ab" providerId="LiveId" clId="{96240110-2C77-4110-B92C-5C1AD0953C00}" dt="2022-11-30T11:27:53.624" v="328" actId="478"/>
          <ac:picMkLst>
            <pc:docMk/>
            <pc:sldMk cId="232815920" sldId="307"/>
            <ac:picMk id="7" creationId="{653D0280-24CB-046E-F750-E00CB99409DD}"/>
          </ac:picMkLst>
        </pc:picChg>
        <pc:picChg chg="add del mod">
          <ac:chgData name="Mohamed Rafat" userId="b8d729d5d05270ab" providerId="LiveId" clId="{96240110-2C77-4110-B92C-5C1AD0953C00}" dt="2022-11-30T11:29:08.330" v="341" actId="478"/>
          <ac:picMkLst>
            <pc:docMk/>
            <pc:sldMk cId="232815920" sldId="307"/>
            <ac:picMk id="8" creationId="{8E6D8C52-0AFB-E531-141C-A8A654496AB2}"/>
          </ac:picMkLst>
        </pc:picChg>
        <pc:picChg chg="del">
          <ac:chgData name="Mohamed Rafat" userId="b8d729d5d05270ab" providerId="LiveId" clId="{96240110-2C77-4110-B92C-5C1AD0953C00}" dt="2022-11-30T11:27:55.379" v="329" actId="478"/>
          <ac:picMkLst>
            <pc:docMk/>
            <pc:sldMk cId="232815920" sldId="307"/>
            <ac:picMk id="10" creationId="{5758FF23-8BDB-BF9F-DC44-CB39133D232D}"/>
          </ac:picMkLst>
        </pc:picChg>
        <pc:picChg chg="add mod">
          <ac:chgData name="Mohamed Rafat" userId="b8d729d5d05270ab" providerId="LiveId" clId="{96240110-2C77-4110-B92C-5C1AD0953C00}" dt="2022-11-30T11:30:17.374" v="358" actId="1036"/>
          <ac:picMkLst>
            <pc:docMk/>
            <pc:sldMk cId="232815920" sldId="307"/>
            <ac:picMk id="11" creationId="{F122BFE8-7E76-15AD-4F15-5427DEF9E306}"/>
          </ac:picMkLst>
        </pc:picChg>
        <pc:picChg chg="add mod">
          <ac:chgData name="Mohamed Rafat" userId="b8d729d5d05270ab" providerId="LiveId" clId="{96240110-2C77-4110-B92C-5C1AD0953C00}" dt="2022-11-30T11:29:44.489" v="344" actId="1035"/>
          <ac:picMkLst>
            <pc:docMk/>
            <pc:sldMk cId="232815920" sldId="307"/>
            <ac:picMk id="14" creationId="{1EF12050-7B4E-E23E-6465-EE364840B2C5}"/>
          </ac:picMkLst>
        </pc:picChg>
      </pc:sldChg>
      <pc:sldChg chg="addSp modSp add mod ord modAnim">
        <pc:chgData name="Mohamed Rafat" userId="b8d729d5d05270ab" providerId="LiveId" clId="{96240110-2C77-4110-B92C-5C1AD0953C00}" dt="2022-11-30T11:49:32.577" v="395"/>
        <pc:sldMkLst>
          <pc:docMk/>
          <pc:sldMk cId="4227513982" sldId="308"/>
        </pc:sldMkLst>
        <pc:spChg chg="add mod">
          <ac:chgData name="Mohamed Rafat" userId="b8d729d5d05270ab" providerId="LiveId" clId="{96240110-2C77-4110-B92C-5C1AD0953C00}" dt="2022-11-30T11:48:55.147" v="391" actId="1076"/>
          <ac:spMkLst>
            <pc:docMk/>
            <pc:sldMk cId="4227513982" sldId="308"/>
            <ac:spMk id="8" creationId="{0E229238-7E72-770E-8944-8C54F8F7DAB0}"/>
          </ac:spMkLst>
        </pc:spChg>
        <pc:spChg chg="mod">
          <ac:chgData name="Mohamed Rafat" userId="b8d729d5d05270ab" providerId="LiveId" clId="{96240110-2C77-4110-B92C-5C1AD0953C00}" dt="2022-11-30T11:44:46.488" v="371" actId="5793"/>
          <ac:spMkLst>
            <pc:docMk/>
            <pc:sldMk cId="4227513982" sldId="308"/>
            <ac:spMk id="11" creationId="{FE6A039E-B9B4-5E1D-BD7C-8335097374D6}"/>
          </ac:spMkLst>
        </pc:spChg>
        <pc:picChg chg="add mod">
          <ac:chgData name="Mohamed Rafat" userId="b8d729d5d05270ab" providerId="LiveId" clId="{96240110-2C77-4110-B92C-5C1AD0953C00}" dt="2022-11-30T11:47:47.679" v="375" actId="1076"/>
          <ac:picMkLst>
            <pc:docMk/>
            <pc:sldMk cId="4227513982" sldId="308"/>
            <ac:picMk id="6" creationId="{101C8B35-4625-CA06-1563-11E1B7DC1D87}"/>
          </ac:picMkLst>
        </pc:picChg>
      </pc:sldChg>
    </pc:docChg>
  </pc:docChgLst>
  <pc:docChgLst>
    <pc:chgData name="Mohamed Rafat" userId="b8d729d5d05270ab" providerId="LiveId" clId="{A9300458-75A5-461A-B08A-41D798F39AE3}"/>
    <pc:docChg chg="custSel modSld">
      <pc:chgData name="Mohamed Rafat" userId="b8d729d5d05270ab" providerId="LiveId" clId="{A9300458-75A5-461A-B08A-41D798F39AE3}" dt="2022-11-30T18:12:34.129" v="90"/>
      <pc:docMkLst>
        <pc:docMk/>
      </pc:docMkLst>
      <pc:sldChg chg="modAnim">
        <pc:chgData name="Mohamed Rafat" userId="b8d729d5d05270ab" providerId="LiveId" clId="{A9300458-75A5-461A-B08A-41D798F39AE3}" dt="2022-11-30T17:33:34.492" v="2"/>
        <pc:sldMkLst>
          <pc:docMk/>
          <pc:sldMk cId="3199817448" sldId="309"/>
        </pc:sldMkLst>
      </pc:sldChg>
      <pc:sldChg chg="modSp modAnim">
        <pc:chgData name="Mohamed Rafat" userId="b8d729d5d05270ab" providerId="LiveId" clId="{A9300458-75A5-461A-B08A-41D798F39AE3}" dt="2022-11-30T17:34:18.502" v="6" actId="403"/>
        <pc:sldMkLst>
          <pc:docMk/>
          <pc:sldMk cId="2757853000" sldId="310"/>
        </pc:sldMkLst>
        <pc:spChg chg="mod">
          <ac:chgData name="Mohamed Rafat" userId="b8d729d5d05270ab" providerId="LiveId" clId="{A9300458-75A5-461A-B08A-41D798F39AE3}" dt="2022-11-30T17:34:18.502" v="6" actId="403"/>
          <ac:spMkLst>
            <pc:docMk/>
            <pc:sldMk cId="2757853000" sldId="310"/>
            <ac:spMk id="2" creationId="{33AF65A7-995A-9F45-891C-82D9B9D40801}"/>
          </ac:spMkLst>
        </pc:spChg>
      </pc:sldChg>
      <pc:sldChg chg="modSp mod modAnim">
        <pc:chgData name="Mohamed Rafat" userId="b8d729d5d05270ab" providerId="LiveId" clId="{A9300458-75A5-461A-B08A-41D798F39AE3}" dt="2022-11-30T17:35:50.588" v="49" actId="14100"/>
        <pc:sldMkLst>
          <pc:docMk/>
          <pc:sldMk cId="649995497" sldId="311"/>
        </pc:sldMkLst>
        <pc:spChg chg="mod">
          <ac:chgData name="Mohamed Rafat" userId="b8d729d5d05270ab" providerId="LiveId" clId="{A9300458-75A5-461A-B08A-41D798F39AE3}" dt="2022-11-30T17:35:38.726" v="26" actId="1035"/>
          <ac:spMkLst>
            <pc:docMk/>
            <pc:sldMk cId="649995497" sldId="311"/>
            <ac:spMk id="2" creationId="{D543047E-FBFD-4F79-BCA5-10E69740F030}"/>
          </ac:spMkLst>
        </pc:spChg>
        <pc:spChg chg="mod">
          <ac:chgData name="Mohamed Rafat" userId="b8d729d5d05270ab" providerId="LiveId" clId="{A9300458-75A5-461A-B08A-41D798F39AE3}" dt="2022-11-30T17:35:50.588" v="49" actId="14100"/>
          <ac:spMkLst>
            <pc:docMk/>
            <pc:sldMk cId="649995497" sldId="311"/>
            <ac:spMk id="11" creationId="{FE6A039E-B9B4-5E1D-BD7C-8335097374D6}"/>
          </ac:spMkLst>
        </pc:spChg>
      </pc:sldChg>
      <pc:sldChg chg="modSp mod modAnim">
        <pc:chgData name="Mohamed Rafat" userId="b8d729d5d05270ab" providerId="LiveId" clId="{A9300458-75A5-461A-B08A-41D798F39AE3}" dt="2022-11-30T17:36:37.673" v="61" actId="1035"/>
        <pc:sldMkLst>
          <pc:docMk/>
          <pc:sldMk cId="3433807076" sldId="312"/>
        </pc:sldMkLst>
        <pc:spChg chg="mod">
          <ac:chgData name="Mohamed Rafat" userId="b8d729d5d05270ab" providerId="LiveId" clId="{A9300458-75A5-461A-B08A-41D798F39AE3}" dt="2022-11-30T17:36:37.673" v="61" actId="1035"/>
          <ac:spMkLst>
            <pc:docMk/>
            <pc:sldMk cId="3433807076" sldId="312"/>
            <ac:spMk id="2" creationId="{D543047E-FBFD-4F79-BCA5-10E69740F030}"/>
          </ac:spMkLst>
        </pc:spChg>
        <pc:spChg chg="mod">
          <ac:chgData name="Mohamed Rafat" userId="b8d729d5d05270ab" providerId="LiveId" clId="{A9300458-75A5-461A-B08A-41D798F39AE3}" dt="2022-11-30T17:36:14.235" v="53" actId="14100"/>
          <ac:spMkLst>
            <pc:docMk/>
            <pc:sldMk cId="3433807076" sldId="312"/>
            <ac:spMk id="11" creationId="{FE6A039E-B9B4-5E1D-BD7C-8335097374D6}"/>
          </ac:spMkLst>
        </pc:spChg>
      </pc:sldChg>
      <pc:sldChg chg="modSp mod modAnim">
        <pc:chgData name="Mohamed Rafat" userId="b8d729d5d05270ab" providerId="LiveId" clId="{A9300458-75A5-461A-B08A-41D798F39AE3}" dt="2022-11-30T17:37:38.490" v="73"/>
        <pc:sldMkLst>
          <pc:docMk/>
          <pc:sldMk cId="2270673491" sldId="313"/>
        </pc:sldMkLst>
        <pc:spChg chg="mod">
          <ac:chgData name="Mohamed Rafat" userId="b8d729d5d05270ab" providerId="LiveId" clId="{A9300458-75A5-461A-B08A-41D798F39AE3}" dt="2022-11-30T17:37:24.908" v="70" actId="207"/>
          <ac:spMkLst>
            <pc:docMk/>
            <pc:sldMk cId="2270673491" sldId="313"/>
            <ac:spMk id="2" creationId="{F96F75DE-8A44-4EC5-83C6-95BDDF10DFD9}"/>
          </ac:spMkLst>
        </pc:spChg>
        <pc:picChg chg="mod">
          <ac:chgData name="Mohamed Rafat" userId="b8d729d5d05270ab" providerId="LiveId" clId="{A9300458-75A5-461A-B08A-41D798F39AE3}" dt="2022-11-30T17:37:11.658" v="67" actId="1076"/>
          <ac:picMkLst>
            <pc:docMk/>
            <pc:sldMk cId="2270673491" sldId="313"/>
            <ac:picMk id="7" creationId="{BC644ADF-69D0-D6F1-DC9D-4A9CDCA8A19B}"/>
          </ac:picMkLst>
        </pc:picChg>
      </pc:sldChg>
      <pc:sldChg chg="modSp mod">
        <pc:chgData name="Mohamed Rafat" userId="b8d729d5d05270ab" providerId="LiveId" clId="{A9300458-75A5-461A-B08A-41D798F39AE3}" dt="2022-11-30T17:38:59.179" v="84" actId="14100"/>
        <pc:sldMkLst>
          <pc:docMk/>
          <pc:sldMk cId="2757488378" sldId="314"/>
        </pc:sldMkLst>
        <pc:spChg chg="mod">
          <ac:chgData name="Mohamed Rafat" userId="b8d729d5d05270ab" providerId="LiveId" clId="{A9300458-75A5-461A-B08A-41D798F39AE3}" dt="2022-11-30T17:37:45.315" v="74" actId="14100"/>
          <ac:spMkLst>
            <pc:docMk/>
            <pc:sldMk cId="2757488378" sldId="314"/>
            <ac:spMk id="2" creationId="{F96F75DE-8A44-4EC5-83C6-95BDDF10DFD9}"/>
          </ac:spMkLst>
        </pc:spChg>
        <pc:spChg chg="mod">
          <ac:chgData name="Mohamed Rafat" userId="b8d729d5d05270ab" providerId="LiveId" clId="{A9300458-75A5-461A-B08A-41D798F39AE3}" dt="2022-11-30T17:38:59.179" v="84" actId="14100"/>
          <ac:spMkLst>
            <pc:docMk/>
            <pc:sldMk cId="2757488378" sldId="314"/>
            <ac:spMk id="9" creationId="{4152EB0A-C47D-E6C1-1C14-C336A9399FC5}"/>
          </ac:spMkLst>
        </pc:spChg>
        <pc:picChg chg="mod">
          <ac:chgData name="Mohamed Rafat" userId="b8d729d5d05270ab" providerId="LiveId" clId="{A9300458-75A5-461A-B08A-41D798F39AE3}" dt="2022-11-30T17:38:28.443" v="81" actId="1076"/>
          <ac:picMkLst>
            <pc:docMk/>
            <pc:sldMk cId="2757488378" sldId="314"/>
            <ac:picMk id="8" creationId="{96F52953-6148-8B6F-B404-80770A4536EA}"/>
          </ac:picMkLst>
        </pc:picChg>
      </pc:sldChg>
      <pc:sldChg chg="modAnim">
        <pc:chgData name="Mohamed Rafat" userId="b8d729d5d05270ab" providerId="LiveId" clId="{A9300458-75A5-461A-B08A-41D798F39AE3}" dt="2022-11-30T18:09:48.784" v="85"/>
        <pc:sldMkLst>
          <pc:docMk/>
          <pc:sldMk cId="1195207616" sldId="315"/>
        </pc:sldMkLst>
      </pc:sldChg>
      <pc:sldChg chg="modAnim">
        <pc:chgData name="Mohamed Rafat" userId="b8d729d5d05270ab" providerId="LiveId" clId="{A9300458-75A5-461A-B08A-41D798F39AE3}" dt="2022-11-30T18:09:59.177" v="86"/>
        <pc:sldMkLst>
          <pc:docMk/>
          <pc:sldMk cId="1466144390" sldId="316"/>
        </pc:sldMkLst>
      </pc:sldChg>
      <pc:sldChg chg="modSp mod modAnim">
        <pc:chgData name="Mohamed Rafat" userId="b8d729d5d05270ab" providerId="LiveId" clId="{A9300458-75A5-461A-B08A-41D798F39AE3}" dt="2022-11-30T18:12:34.129" v="90"/>
        <pc:sldMkLst>
          <pc:docMk/>
          <pc:sldMk cId="2020479395" sldId="317"/>
        </pc:sldMkLst>
        <pc:spChg chg="mod">
          <ac:chgData name="Mohamed Rafat" userId="b8d729d5d05270ab" providerId="LiveId" clId="{A9300458-75A5-461A-B08A-41D798F39AE3}" dt="2022-11-30T18:12:20.187" v="88" actId="1076"/>
          <ac:spMkLst>
            <pc:docMk/>
            <pc:sldMk cId="2020479395" sldId="317"/>
            <ac:spMk id="4" creationId="{9B9ED227-95A7-4B08-91FE-5E0EF0D41D20}"/>
          </ac:spMkLst>
        </pc:spChg>
      </pc:sldChg>
    </pc:docChg>
  </pc:docChgLst>
  <pc:docChgLst>
    <pc:chgData name="Mohamed Rafat" userId="b8d729d5d05270ab" providerId="LiveId" clId="{56B43230-99CE-4B50-8E4F-E2DD0B119C55}"/>
    <pc:docChg chg="undo custSel addSld delSld modSld sldOrd">
      <pc:chgData name="Mohamed Rafat" userId="b8d729d5d05270ab" providerId="LiveId" clId="{56B43230-99CE-4B50-8E4F-E2DD0B119C55}" dt="2022-12-10T11:41:54.521" v="1027" actId="1076"/>
      <pc:docMkLst>
        <pc:docMk/>
      </pc:docMkLst>
      <pc:sldChg chg="addSp delSp modSp mod">
        <pc:chgData name="Mohamed Rafat" userId="b8d729d5d05270ab" providerId="LiveId" clId="{56B43230-99CE-4B50-8E4F-E2DD0B119C55}" dt="2022-12-09T18:42:11.660" v="805" actId="403"/>
        <pc:sldMkLst>
          <pc:docMk/>
          <pc:sldMk cId="2259308896" sldId="256"/>
        </pc:sldMkLst>
        <pc:spChg chg="mod">
          <ac:chgData name="Mohamed Rafat" userId="b8d729d5d05270ab" providerId="LiveId" clId="{56B43230-99CE-4B50-8E4F-E2DD0B119C55}" dt="2022-12-09T18:42:08.652" v="804" actId="403"/>
          <ac:spMkLst>
            <pc:docMk/>
            <pc:sldMk cId="2259308896" sldId="256"/>
            <ac:spMk id="2" creationId="{51DF3D98-3C30-4CFC-8643-C81E829C8C25}"/>
          </ac:spMkLst>
        </pc:spChg>
        <pc:spChg chg="mod">
          <ac:chgData name="Mohamed Rafat" userId="b8d729d5d05270ab" providerId="LiveId" clId="{56B43230-99CE-4B50-8E4F-E2DD0B119C55}" dt="2022-12-09T18:42:11.660" v="805" actId="403"/>
          <ac:spMkLst>
            <pc:docMk/>
            <pc:sldMk cId="2259308896" sldId="256"/>
            <ac:spMk id="3" creationId="{A068D447-28D3-4F5F-B2DC-FD67E9015868}"/>
          </ac:spMkLst>
        </pc:spChg>
        <pc:picChg chg="add del mod">
          <ac:chgData name="Mohamed Rafat" userId="b8d729d5d05270ab" providerId="LiveId" clId="{56B43230-99CE-4B50-8E4F-E2DD0B119C55}" dt="2022-12-09T18:39:57.277" v="753" actId="478"/>
          <ac:picMkLst>
            <pc:docMk/>
            <pc:sldMk cId="2259308896" sldId="256"/>
            <ac:picMk id="5" creationId="{51B8E0D0-6F0E-19D1-140A-6CC08908E0DD}"/>
          </ac:picMkLst>
        </pc:picChg>
      </pc:sldChg>
      <pc:sldChg chg="modSp mod modAnim">
        <pc:chgData name="Mohamed Rafat" userId="b8d729d5d05270ab" providerId="LiveId" clId="{56B43230-99CE-4B50-8E4F-E2DD0B119C55}" dt="2022-12-09T18:41:52.506" v="803" actId="113"/>
        <pc:sldMkLst>
          <pc:docMk/>
          <pc:sldMk cId="1325608595" sldId="257"/>
        </pc:sldMkLst>
        <pc:spChg chg="mod">
          <ac:chgData name="Mohamed Rafat" userId="b8d729d5d05270ab" providerId="LiveId" clId="{56B43230-99CE-4B50-8E4F-E2DD0B119C55}" dt="2022-12-09T18:41:41.012" v="780" actId="1035"/>
          <ac:spMkLst>
            <pc:docMk/>
            <pc:sldMk cId="1325608595" sldId="257"/>
            <ac:spMk id="2" creationId="{912DF434-28DB-4621-A497-D62C41CE0419}"/>
          </ac:spMkLst>
        </pc:spChg>
        <pc:spChg chg="mod">
          <ac:chgData name="Mohamed Rafat" userId="b8d729d5d05270ab" providerId="LiveId" clId="{56B43230-99CE-4B50-8E4F-E2DD0B119C55}" dt="2022-12-09T18:41:52.506" v="803" actId="113"/>
          <ac:spMkLst>
            <pc:docMk/>
            <pc:sldMk cId="1325608595" sldId="257"/>
            <ac:spMk id="3" creationId="{22788C46-D0BC-4307-AE55-7601A139E7CB}"/>
          </ac:spMkLst>
        </pc:spChg>
        <pc:spChg chg="mod">
          <ac:chgData name="Mohamed Rafat" userId="b8d729d5d05270ab" providerId="LiveId" clId="{56B43230-99CE-4B50-8E4F-E2DD0B119C55}" dt="2022-12-09T17:41:55.771" v="75"/>
          <ac:spMkLst>
            <pc:docMk/>
            <pc:sldMk cId="1325608595" sldId="257"/>
            <ac:spMk id="4" creationId="{5739303D-13C0-6A41-947A-F998CC47B32E}"/>
          </ac:spMkLst>
        </pc:spChg>
        <pc:spChg chg="mod">
          <ac:chgData name="Mohamed Rafat" userId="b8d729d5d05270ab" providerId="LiveId" clId="{56B43230-99CE-4B50-8E4F-E2DD0B119C55}" dt="2022-12-09T17:41:55.771" v="75"/>
          <ac:spMkLst>
            <pc:docMk/>
            <pc:sldMk cId="1325608595" sldId="257"/>
            <ac:spMk id="5" creationId="{6209FEB4-4C5C-EB43-9696-7B42453DB79B}"/>
          </ac:spMkLst>
        </pc:spChg>
        <pc:spChg chg="mod">
          <ac:chgData name="Mohamed Rafat" userId="b8d729d5d05270ab" providerId="LiveId" clId="{56B43230-99CE-4B50-8E4F-E2DD0B119C55}" dt="2022-12-09T17:41:55.771" v="75"/>
          <ac:spMkLst>
            <pc:docMk/>
            <pc:sldMk cId="1325608595" sldId="257"/>
            <ac:spMk id="6" creationId="{60D470D0-6D64-5E42-9515-048F8779CD5E}"/>
          </ac:spMkLst>
        </pc:spChg>
      </pc:sldChg>
      <pc:sldChg chg="modSp">
        <pc:chgData name="Mohamed Rafat" userId="b8d729d5d05270ab" providerId="LiveId" clId="{56B43230-99CE-4B50-8E4F-E2DD0B119C55}" dt="2022-12-09T17:41:55.771" v="75"/>
        <pc:sldMkLst>
          <pc:docMk/>
          <pc:sldMk cId="1639799154" sldId="258"/>
        </pc:sldMkLst>
        <pc:spChg chg="mod">
          <ac:chgData name="Mohamed Rafat" userId="b8d729d5d05270ab" providerId="LiveId" clId="{56B43230-99CE-4B50-8E4F-E2DD0B119C55}" dt="2022-12-09T17:41:55.771" v="75"/>
          <ac:spMkLst>
            <pc:docMk/>
            <pc:sldMk cId="1639799154" sldId="258"/>
            <ac:spMk id="2" creationId="{8C543F67-9C70-4748-8C0C-3A7863422F99}"/>
          </ac:spMkLst>
        </pc:spChg>
        <pc:spChg chg="mod">
          <ac:chgData name="Mohamed Rafat" userId="b8d729d5d05270ab" providerId="LiveId" clId="{56B43230-99CE-4B50-8E4F-E2DD0B119C55}" dt="2022-12-09T17:41:55.771" v="75"/>
          <ac:spMkLst>
            <pc:docMk/>
            <pc:sldMk cId="1639799154" sldId="258"/>
            <ac:spMk id="4" creationId="{DB056174-CBC5-7B48-9681-7DDAC423337E}"/>
          </ac:spMkLst>
        </pc:spChg>
        <pc:spChg chg="mod">
          <ac:chgData name="Mohamed Rafat" userId="b8d729d5d05270ab" providerId="LiveId" clId="{56B43230-99CE-4B50-8E4F-E2DD0B119C55}" dt="2022-12-09T17:41:55.771" v="75"/>
          <ac:spMkLst>
            <pc:docMk/>
            <pc:sldMk cId="1639799154" sldId="258"/>
            <ac:spMk id="5" creationId="{D593FA18-50D6-0344-B477-1D7C91CF4029}"/>
          </ac:spMkLst>
        </pc:spChg>
        <pc:spChg chg="mod">
          <ac:chgData name="Mohamed Rafat" userId="b8d729d5d05270ab" providerId="LiveId" clId="{56B43230-99CE-4B50-8E4F-E2DD0B119C55}" dt="2022-12-09T17:41:55.771" v="75"/>
          <ac:spMkLst>
            <pc:docMk/>
            <pc:sldMk cId="1639799154" sldId="258"/>
            <ac:spMk id="6" creationId="{134C72D2-EFDF-844A-8472-CB49A59B127B}"/>
          </ac:spMkLst>
        </pc:spChg>
      </pc:sldChg>
      <pc:sldChg chg="modSp mod modAnim">
        <pc:chgData name="Mohamed Rafat" userId="b8d729d5d05270ab" providerId="LiveId" clId="{56B43230-99CE-4B50-8E4F-E2DD0B119C55}" dt="2022-12-10T10:54:46.087" v="935" actId="1076"/>
        <pc:sldMkLst>
          <pc:docMk/>
          <pc:sldMk cId="3446797337" sldId="259"/>
        </pc:sldMkLst>
        <pc:spChg chg="mod">
          <ac:chgData name="Mohamed Rafat" userId="b8d729d5d05270ab" providerId="LiveId" clId="{56B43230-99CE-4B50-8E4F-E2DD0B119C55}" dt="2022-12-10T10:54:46.087" v="935" actId="1076"/>
          <ac:spMkLst>
            <pc:docMk/>
            <pc:sldMk cId="3446797337" sldId="259"/>
            <ac:spMk id="4" creationId="{D51A6D85-3837-435F-A342-5A3F98172B12}"/>
          </ac:spMkLst>
        </pc:spChg>
      </pc:sldChg>
      <pc:sldChg chg="modSp">
        <pc:chgData name="Mohamed Rafat" userId="b8d729d5d05270ab" providerId="LiveId" clId="{56B43230-99CE-4B50-8E4F-E2DD0B119C55}" dt="2022-12-09T17:41:55.771" v="75"/>
        <pc:sldMkLst>
          <pc:docMk/>
          <pc:sldMk cId="4212917468" sldId="260"/>
        </pc:sldMkLst>
        <pc:spChg chg="mod">
          <ac:chgData name="Mohamed Rafat" userId="b8d729d5d05270ab" providerId="LiveId" clId="{56B43230-99CE-4B50-8E4F-E2DD0B119C55}" dt="2022-12-09T17:41:55.771" v="75"/>
          <ac:spMkLst>
            <pc:docMk/>
            <pc:sldMk cId="4212917468" sldId="260"/>
            <ac:spMk id="3" creationId="{4E809DF5-56B4-304A-8777-BB8576005AF2}"/>
          </ac:spMkLst>
        </pc:spChg>
        <pc:spChg chg="mod">
          <ac:chgData name="Mohamed Rafat" userId="b8d729d5d05270ab" providerId="LiveId" clId="{56B43230-99CE-4B50-8E4F-E2DD0B119C55}" dt="2022-12-09T17:41:55.771" v="75"/>
          <ac:spMkLst>
            <pc:docMk/>
            <pc:sldMk cId="4212917468" sldId="260"/>
            <ac:spMk id="5" creationId="{0A79A912-225F-BE40-9F3E-0255524448CD}"/>
          </ac:spMkLst>
        </pc:spChg>
        <pc:spChg chg="mod">
          <ac:chgData name="Mohamed Rafat" userId="b8d729d5d05270ab" providerId="LiveId" clId="{56B43230-99CE-4B50-8E4F-E2DD0B119C55}" dt="2022-12-09T17:41:55.771" v="75"/>
          <ac:spMkLst>
            <pc:docMk/>
            <pc:sldMk cId="4212917468" sldId="260"/>
            <ac:spMk id="6" creationId="{50B6C709-8794-DF4E-A15C-6E648F09DD12}"/>
          </ac:spMkLst>
        </pc:spChg>
      </pc:sldChg>
      <pc:sldChg chg="modSp">
        <pc:chgData name="Mohamed Rafat" userId="b8d729d5d05270ab" providerId="LiveId" clId="{56B43230-99CE-4B50-8E4F-E2DD0B119C55}" dt="2022-12-09T17:41:55.771" v="75"/>
        <pc:sldMkLst>
          <pc:docMk/>
          <pc:sldMk cId="1527386939" sldId="261"/>
        </pc:sldMkLst>
        <pc:spChg chg="mod">
          <ac:chgData name="Mohamed Rafat" userId="b8d729d5d05270ab" providerId="LiveId" clId="{56B43230-99CE-4B50-8E4F-E2DD0B119C55}" dt="2022-12-09T17:41:55.771" v="75"/>
          <ac:spMkLst>
            <pc:docMk/>
            <pc:sldMk cId="1527386939" sldId="261"/>
            <ac:spMk id="2" creationId="{D543047E-FBFD-4F79-BCA5-10E69740F030}"/>
          </ac:spMkLst>
        </pc:spChg>
        <pc:spChg chg="mod">
          <ac:chgData name="Mohamed Rafat" userId="b8d729d5d05270ab" providerId="LiveId" clId="{56B43230-99CE-4B50-8E4F-E2DD0B119C55}" dt="2022-12-09T17:41:55.771" v="75"/>
          <ac:spMkLst>
            <pc:docMk/>
            <pc:sldMk cId="1527386939" sldId="261"/>
            <ac:spMk id="3" creationId="{6DB30D50-1377-244D-A1A4-32FB836C1F3A}"/>
          </ac:spMkLst>
        </pc:spChg>
        <pc:spChg chg="mod">
          <ac:chgData name="Mohamed Rafat" userId="b8d729d5d05270ab" providerId="LiveId" clId="{56B43230-99CE-4B50-8E4F-E2DD0B119C55}" dt="2022-12-09T17:41:55.771" v="75"/>
          <ac:spMkLst>
            <pc:docMk/>
            <pc:sldMk cId="1527386939" sldId="261"/>
            <ac:spMk id="5" creationId="{AA926C73-F226-914E-AC56-BF3172765F9F}"/>
          </ac:spMkLst>
        </pc:spChg>
        <pc:spChg chg="mod">
          <ac:chgData name="Mohamed Rafat" userId="b8d729d5d05270ab" providerId="LiveId" clId="{56B43230-99CE-4B50-8E4F-E2DD0B119C55}" dt="2022-12-09T17:41:55.771" v="75"/>
          <ac:spMkLst>
            <pc:docMk/>
            <pc:sldMk cId="1527386939" sldId="261"/>
            <ac:spMk id="7" creationId="{50A86E01-62BB-5145-A6C3-515717DD327C}"/>
          </ac:spMkLst>
        </pc:spChg>
      </pc:sldChg>
      <pc:sldChg chg="modSp add del">
        <pc:chgData name="Mohamed Rafat" userId="b8d729d5d05270ab" providerId="LiveId" clId="{56B43230-99CE-4B50-8E4F-E2DD0B119C55}" dt="2022-12-09T18:51:42.099" v="869"/>
        <pc:sldMkLst>
          <pc:docMk/>
          <pc:sldMk cId="2639983765" sldId="273"/>
        </pc:sldMkLst>
        <pc:spChg chg="mod">
          <ac:chgData name="Mohamed Rafat" userId="b8d729d5d05270ab" providerId="LiveId" clId="{56B43230-99CE-4B50-8E4F-E2DD0B119C55}" dt="2022-12-09T17:41:55.771" v="75"/>
          <ac:spMkLst>
            <pc:docMk/>
            <pc:sldMk cId="2639983765" sldId="273"/>
            <ac:spMk id="3" creationId="{8D3F7063-A64B-CB42-8BBF-BF52424269A8}"/>
          </ac:spMkLst>
        </pc:spChg>
        <pc:spChg chg="mod">
          <ac:chgData name="Mohamed Rafat" userId="b8d729d5d05270ab" providerId="LiveId" clId="{56B43230-99CE-4B50-8E4F-E2DD0B119C55}" dt="2022-12-09T17:41:55.771" v="75"/>
          <ac:spMkLst>
            <pc:docMk/>
            <pc:sldMk cId="2639983765" sldId="273"/>
            <ac:spMk id="4" creationId="{6E4EA976-8646-0143-BA18-8675E6FA5EB7}"/>
          </ac:spMkLst>
        </pc:spChg>
        <pc:spChg chg="mod">
          <ac:chgData name="Mohamed Rafat" userId="b8d729d5d05270ab" providerId="LiveId" clId="{56B43230-99CE-4B50-8E4F-E2DD0B119C55}" dt="2022-12-09T17:41:55.771" v="75"/>
          <ac:spMkLst>
            <pc:docMk/>
            <pc:sldMk cId="2639983765" sldId="273"/>
            <ac:spMk id="5" creationId="{7003A5E2-8F37-D546-BCD9-24A2037BB54D}"/>
          </ac:spMkLst>
        </pc:spChg>
      </pc:sldChg>
      <pc:sldChg chg="modSp">
        <pc:chgData name="Mohamed Rafat" userId="b8d729d5d05270ab" providerId="LiveId" clId="{56B43230-99CE-4B50-8E4F-E2DD0B119C55}" dt="2022-12-09T17:41:55.771" v="75"/>
        <pc:sldMkLst>
          <pc:docMk/>
          <pc:sldMk cId="20594468" sldId="276"/>
        </pc:sldMkLst>
        <pc:spChg chg="mod">
          <ac:chgData name="Mohamed Rafat" userId="b8d729d5d05270ab" providerId="LiveId" clId="{56B43230-99CE-4B50-8E4F-E2DD0B119C55}" dt="2022-12-09T17:41:55.771" v="75"/>
          <ac:spMkLst>
            <pc:docMk/>
            <pc:sldMk cId="20594468" sldId="276"/>
            <ac:spMk id="3" creationId="{4E809DF5-56B4-304A-8777-BB8576005AF2}"/>
          </ac:spMkLst>
        </pc:spChg>
        <pc:spChg chg="mod">
          <ac:chgData name="Mohamed Rafat" userId="b8d729d5d05270ab" providerId="LiveId" clId="{56B43230-99CE-4B50-8E4F-E2DD0B119C55}" dt="2022-12-09T17:41:55.771" v="75"/>
          <ac:spMkLst>
            <pc:docMk/>
            <pc:sldMk cId="20594468" sldId="276"/>
            <ac:spMk id="5" creationId="{0A79A912-225F-BE40-9F3E-0255524448CD}"/>
          </ac:spMkLst>
        </pc:spChg>
        <pc:spChg chg="mod">
          <ac:chgData name="Mohamed Rafat" userId="b8d729d5d05270ab" providerId="LiveId" clId="{56B43230-99CE-4B50-8E4F-E2DD0B119C55}" dt="2022-12-09T17:41:55.771" v="75"/>
          <ac:spMkLst>
            <pc:docMk/>
            <pc:sldMk cId="20594468" sldId="276"/>
            <ac:spMk id="6" creationId="{50B6C709-8794-DF4E-A15C-6E648F09DD12}"/>
          </ac:spMkLst>
        </pc:spChg>
      </pc:sldChg>
      <pc:sldChg chg="modSp">
        <pc:chgData name="Mohamed Rafat" userId="b8d729d5d05270ab" providerId="LiveId" clId="{56B43230-99CE-4B50-8E4F-E2DD0B119C55}" dt="2022-12-09T17:41:55.771" v="75"/>
        <pc:sldMkLst>
          <pc:docMk/>
          <pc:sldMk cId="2668358056" sldId="277"/>
        </pc:sldMkLst>
        <pc:spChg chg="mod">
          <ac:chgData name="Mohamed Rafat" userId="b8d729d5d05270ab" providerId="LiveId" clId="{56B43230-99CE-4B50-8E4F-E2DD0B119C55}" dt="2022-12-09T17:41:55.771" v="75"/>
          <ac:spMkLst>
            <pc:docMk/>
            <pc:sldMk cId="2668358056" sldId="277"/>
            <ac:spMk id="2" creationId="{F96F75DE-8A44-4EC5-83C6-95BDDF10DFD9}"/>
          </ac:spMkLst>
        </pc:spChg>
        <pc:spChg chg="mod">
          <ac:chgData name="Mohamed Rafat" userId="b8d729d5d05270ab" providerId="LiveId" clId="{56B43230-99CE-4B50-8E4F-E2DD0B119C55}" dt="2022-12-09T17:41:55.771" v="75"/>
          <ac:spMkLst>
            <pc:docMk/>
            <pc:sldMk cId="2668358056" sldId="277"/>
            <ac:spMk id="3" creationId="{4E809DF5-56B4-304A-8777-BB8576005AF2}"/>
          </ac:spMkLst>
        </pc:spChg>
        <pc:spChg chg="mod">
          <ac:chgData name="Mohamed Rafat" userId="b8d729d5d05270ab" providerId="LiveId" clId="{56B43230-99CE-4B50-8E4F-E2DD0B119C55}" dt="2022-12-09T17:41:55.771" v="75"/>
          <ac:spMkLst>
            <pc:docMk/>
            <pc:sldMk cId="2668358056" sldId="277"/>
            <ac:spMk id="5" creationId="{0A79A912-225F-BE40-9F3E-0255524448CD}"/>
          </ac:spMkLst>
        </pc:spChg>
        <pc:spChg chg="mod">
          <ac:chgData name="Mohamed Rafat" userId="b8d729d5d05270ab" providerId="LiveId" clId="{56B43230-99CE-4B50-8E4F-E2DD0B119C55}" dt="2022-12-09T17:41:55.771" v="75"/>
          <ac:spMkLst>
            <pc:docMk/>
            <pc:sldMk cId="2668358056" sldId="277"/>
            <ac:spMk id="6" creationId="{50B6C709-8794-DF4E-A15C-6E648F09DD12}"/>
          </ac:spMkLst>
        </pc:spChg>
      </pc:sldChg>
      <pc:sldChg chg="modSp">
        <pc:chgData name="Mohamed Rafat" userId="b8d729d5d05270ab" providerId="LiveId" clId="{56B43230-99CE-4B50-8E4F-E2DD0B119C55}" dt="2022-12-09T17:41:55.771" v="75"/>
        <pc:sldMkLst>
          <pc:docMk/>
          <pc:sldMk cId="2633588094" sldId="278"/>
        </pc:sldMkLst>
        <pc:spChg chg="mod">
          <ac:chgData name="Mohamed Rafat" userId="b8d729d5d05270ab" providerId="LiveId" clId="{56B43230-99CE-4B50-8E4F-E2DD0B119C55}" dt="2022-12-09T17:41:55.771" v="75"/>
          <ac:spMkLst>
            <pc:docMk/>
            <pc:sldMk cId="2633588094" sldId="278"/>
            <ac:spMk id="3" creationId="{4E809DF5-56B4-304A-8777-BB8576005AF2}"/>
          </ac:spMkLst>
        </pc:spChg>
        <pc:spChg chg="mod">
          <ac:chgData name="Mohamed Rafat" userId="b8d729d5d05270ab" providerId="LiveId" clId="{56B43230-99CE-4B50-8E4F-E2DD0B119C55}" dt="2022-12-09T17:41:55.771" v="75"/>
          <ac:spMkLst>
            <pc:docMk/>
            <pc:sldMk cId="2633588094" sldId="278"/>
            <ac:spMk id="5" creationId="{0A79A912-225F-BE40-9F3E-0255524448CD}"/>
          </ac:spMkLst>
        </pc:spChg>
        <pc:spChg chg="mod">
          <ac:chgData name="Mohamed Rafat" userId="b8d729d5d05270ab" providerId="LiveId" clId="{56B43230-99CE-4B50-8E4F-E2DD0B119C55}" dt="2022-12-09T17:41:55.771" v="75"/>
          <ac:spMkLst>
            <pc:docMk/>
            <pc:sldMk cId="2633588094" sldId="278"/>
            <ac:spMk id="6" creationId="{50B6C709-8794-DF4E-A15C-6E648F09DD12}"/>
          </ac:spMkLst>
        </pc:spChg>
      </pc:sldChg>
      <pc:sldChg chg="modSp add del mod">
        <pc:chgData name="Mohamed Rafat" userId="b8d729d5d05270ab" providerId="LiveId" clId="{56B43230-99CE-4B50-8E4F-E2DD0B119C55}" dt="2022-12-09T18:52:13.312" v="871"/>
        <pc:sldMkLst>
          <pc:docMk/>
          <pc:sldMk cId="306224955" sldId="279"/>
        </pc:sldMkLst>
        <pc:spChg chg="mod">
          <ac:chgData name="Mohamed Rafat" userId="b8d729d5d05270ab" providerId="LiveId" clId="{56B43230-99CE-4B50-8E4F-E2DD0B119C55}" dt="2022-12-09T17:41:55.771" v="75"/>
          <ac:spMkLst>
            <pc:docMk/>
            <pc:sldMk cId="306224955" sldId="279"/>
            <ac:spMk id="3" creationId="{8D3F7063-A64B-CB42-8BBF-BF52424269A8}"/>
          </ac:spMkLst>
        </pc:spChg>
        <pc:spChg chg="mod">
          <ac:chgData name="Mohamed Rafat" userId="b8d729d5d05270ab" providerId="LiveId" clId="{56B43230-99CE-4B50-8E4F-E2DD0B119C55}" dt="2022-12-09T17:41:55.771" v="75"/>
          <ac:spMkLst>
            <pc:docMk/>
            <pc:sldMk cId="306224955" sldId="279"/>
            <ac:spMk id="4" creationId="{6E4EA976-8646-0143-BA18-8675E6FA5EB7}"/>
          </ac:spMkLst>
        </pc:spChg>
        <pc:spChg chg="mod">
          <ac:chgData name="Mohamed Rafat" userId="b8d729d5d05270ab" providerId="LiveId" clId="{56B43230-99CE-4B50-8E4F-E2DD0B119C55}" dt="2022-12-09T17:41:55.771" v="75"/>
          <ac:spMkLst>
            <pc:docMk/>
            <pc:sldMk cId="306224955" sldId="279"/>
            <ac:spMk id="5" creationId="{7003A5E2-8F37-D546-BCD9-24A2037BB54D}"/>
          </ac:spMkLst>
        </pc:spChg>
        <pc:spChg chg="mod">
          <ac:chgData name="Mohamed Rafat" userId="b8d729d5d05270ab" providerId="LiveId" clId="{56B43230-99CE-4B50-8E4F-E2DD0B119C55}" dt="2022-12-09T18:49:19.713" v="866" actId="403"/>
          <ac:spMkLst>
            <pc:docMk/>
            <pc:sldMk cId="306224955" sldId="279"/>
            <ac:spMk id="14" creationId="{A1F17760-D90A-AB46-A4E0-31B2684E3F5E}"/>
          </ac:spMkLst>
        </pc:spChg>
      </pc:sldChg>
      <pc:sldChg chg="modSp">
        <pc:chgData name="Mohamed Rafat" userId="b8d729d5d05270ab" providerId="LiveId" clId="{56B43230-99CE-4B50-8E4F-E2DD0B119C55}" dt="2022-12-09T17:41:55.771" v="75"/>
        <pc:sldMkLst>
          <pc:docMk/>
          <pc:sldMk cId="1141515096" sldId="280"/>
        </pc:sldMkLst>
        <pc:spChg chg="mod">
          <ac:chgData name="Mohamed Rafat" userId="b8d729d5d05270ab" providerId="LiveId" clId="{56B43230-99CE-4B50-8E4F-E2DD0B119C55}" dt="2022-12-09T17:41:55.771" v="75"/>
          <ac:spMkLst>
            <pc:docMk/>
            <pc:sldMk cId="1141515096" sldId="280"/>
            <ac:spMk id="2" creationId="{D543047E-FBFD-4F79-BCA5-10E69740F030}"/>
          </ac:spMkLst>
        </pc:spChg>
        <pc:spChg chg="mod">
          <ac:chgData name="Mohamed Rafat" userId="b8d729d5d05270ab" providerId="LiveId" clId="{56B43230-99CE-4B50-8E4F-E2DD0B119C55}" dt="2022-12-09T17:41:55.771" v="75"/>
          <ac:spMkLst>
            <pc:docMk/>
            <pc:sldMk cId="1141515096" sldId="280"/>
            <ac:spMk id="3" creationId="{6DB30D50-1377-244D-A1A4-32FB836C1F3A}"/>
          </ac:spMkLst>
        </pc:spChg>
        <pc:spChg chg="mod">
          <ac:chgData name="Mohamed Rafat" userId="b8d729d5d05270ab" providerId="LiveId" clId="{56B43230-99CE-4B50-8E4F-E2DD0B119C55}" dt="2022-12-09T17:41:55.771" v="75"/>
          <ac:spMkLst>
            <pc:docMk/>
            <pc:sldMk cId="1141515096" sldId="280"/>
            <ac:spMk id="5" creationId="{AA926C73-F226-914E-AC56-BF3172765F9F}"/>
          </ac:spMkLst>
        </pc:spChg>
        <pc:spChg chg="mod">
          <ac:chgData name="Mohamed Rafat" userId="b8d729d5d05270ab" providerId="LiveId" clId="{56B43230-99CE-4B50-8E4F-E2DD0B119C55}" dt="2022-12-09T17:41:55.771" v="75"/>
          <ac:spMkLst>
            <pc:docMk/>
            <pc:sldMk cId="1141515096" sldId="280"/>
            <ac:spMk id="7" creationId="{50A86E01-62BB-5145-A6C3-515717DD327C}"/>
          </ac:spMkLst>
        </pc:spChg>
      </pc:sldChg>
      <pc:sldChg chg="modSp">
        <pc:chgData name="Mohamed Rafat" userId="b8d729d5d05270ab" providerId="LiveId" clId="{56B43230-99CE-4B50-8E4F-E2DD0B119C55}" dt="2022-12-09T17:41:55.771" v="75"/>
        <pc:sldMkLst>
          <pc:docMk/>
          <pc:sldMk cId="2201475430" sldId="281"/>
        </pc:sldMkLst>
        <pc:spChg chg="mod">
          <ac:chgData name="Mohamed Rafat" userId="b8d729d5d05270ab" providerId="LiveId" clId="{56B43230-99CE-4B50-8E4F-E2DD0B119C55}" dt="2022-12-09T17:41:55.771" v="75"/>
          <ac:spMkLst>
            <pc:docMk/>
            <pc:sldMk cId="2201475430" sldId="281"/>
            <ac:spMk id="3" creationId="{4E809DF5-56B4-304A-8777-BB8576005AF2}"/>
          </ac:spMkLst>
        </pc:spChg>
        <pc:spChg chg="mod">
          <ac:chgData name="Mohamed Rafat" userId="b8d729d5d05270ab" providerId="LiveId" clId="{56B43230-99CE-4B50-8E4F-E2DD0B119C55}" dt="2022-12-09T17:41:55.771" v="75"/>
          <ac:spMkLst>
            <pc:docMk/>
            <pc:sldMk cId="2201475430" sldId="281"/>
            <ac:spMk id="5" creationId="{0A79A912-225F-BE40-9F3E-0255524448CD}"/>
          </ac:spMkLst>
        </pc:spChg>
        <pc:spChg chg="mod">
          <ac:chgData name="Mohamed Rafat" userId="b8d729d5d05270ab" providerId="LiveId" clId="{56B43230-99CE-4B50-8E4F-E2DD0B119C55}" dt="2022-12-09T17:41:55.771" v="75"/>
          <ac:spMkLst>
            <pc:docMk/>
            <pc:sldMk cId="2201475430" sldId="281"/>
            <ac:spMk id="6" creationId="{50B6C709-8794-DF4E-A15C-6E648F09DD12}"/>
          </ac:spMkLst>
        </pc:spChg>
      </pc:sldChg>
      <pc:sldChg chg="modSp">
        <pc:chgData name="Mohamed Rafat" userId="b8d729d5d05270ab" providerId="LiveId" clId="{56B43230-99CE-4B50-8E4F-E2DD0B119C55}" dt="2022-12-09T17:41:55.771" v="75"/>
        <pc:sldMkLst>
          <pc:docMk/>
          <pc:sldMk cId="2278297325" sldId="282"/>
        </pc:sldMkLst>
        <pc:spChg chg="mod">
          <ac:chgData name="Mohamed Rafat" userId="b8d729d5d05270ab" providerId="LiveId" clId="{56B43230-99CE-4B50-8E4F-E2DD0B119C55}" dt="2022-12-09T17:41:55.771" v="75"/>
          <ac:spMkLst>
            <pc:docMk/>
            <pc:sldMk cId="2278297325" sldId="282"/>
            <ac:spMk id="3" creationId="{4E809DF5-56B4-304A-8777-BB8576005AF2}"/>
          </ac:spMkLst>
        </pc:spChg>
        <pc:spChg chg="mod">
          <ac:chgData name="Mohamed Rafat" userId="b8d729d5d05270ab" providerId="LiveId" clId="{56B43230-99CE-4B50-8E4F-E2DD0B119C55}" dt="2022-12-09T17:41:55.771" v="75"/>
          <ac:spMkLst>
            <pc:docMk/>
            <pc:sldMk cId="2278297325" sldId="282"/>
            <ac:spMk id="5" creationId="{0A79A912-225F-BE40-9F3E-0255524448CD}"/>
          </ac:spMkLst>
        </pc:spChg>
        <pc:spChg chg="mod">
          <ac:chgData name="Mohamed Rafat" userId="b8d729d5d05270ab" providerId="LiveId" clId="{56B43230-99CE-4B50-8E4F-E2DD0B119C55}" dt="2022-12-09T17:41:55.771" v="75"/>
          <ac:spMkLst>
            <pc:docMk/>
            <pc:sldMk cId="2278297325" sldId="282"/>
            <ac:spMk id="6" creationId="{50B6C709-8794-DF4E-A15C-6E648F09DD12}"/>
          </ac:spMkLst>
        </pc:spChg>
      </pc:sldChg>
      <pc:sldChg chg="modSp">
        <pc:chgData name="Mohamed Rafat" userId="b8d729d5d05270ab" providerId="LiveId" clId="{56B43230-99CE-4B50-8E4F-E2DD0B119C55}" dt="2022-12-09T17:41:55.771" v="75"/>
        <pc:sldMkLst>
          <pc:docMk/>
          <pc:sldMk cId="1338860450" sldId="283"/>
        </pc:sldMkLst>
        <pc:spChg chg="mod">
          <ac:chgData name="Mohamed Rafat" userId="b8d729d5d05270ab" providerId="LiveId" clId="{56B43230-99CE-4B50-8E4F-E2DD0B119C55}" dt="2022-12-09T17:41:55.771" v="75"/>
          <ac:spMkLst>
            <pc:docMk/>
            <pc:sldMk cId="1338860450" sldId="283"/>
            <ac:spMk id="3" creationId="{4E809DF5-56B4-304A-8777-BB8576005AF2}"/>
          </ac:spMkLst>
        </pc:spChg>
        <pc:spChg chg="mod">
          <ac:chgData name="Mohamed Rafat" userId="b8d729d5d05270ab" providerId="LiveId" clId="{56B43230-99CE-4B50-8E4F-E2DD0B119C55}" dt="2022-12-09T17:41:55.771" v="75"/>
          <ac:spMkLst>
            <pc:docMk/>
            <pc:sldMk cId="1338860450" sldId="283"/>
            <ac:spMk id="5" creationId="{0A79A912-225F-BE40-9F3E-0255524448CD}"/>
          </ac:spMkLst>
        </pc:spChg>
        <pc:spChg chg="mod">
          <ac:chgData name="Mohamed Rafat" userId="b8d729d5d05270ab" providerId="LiveId" clId="{56B43230-99CE-4B50-8E4F-E2DD0B119C55}" dt="2022-12-09T17:41:55.771" v="75"/>
          <ac:spMkLst>
            <pc:docMk/>
            <pc:sldMk cId="1338860450" sldId="283"/>
            <ac:spMk id="6" creationId="{50B6C709-8794-DF4E-A15C-6E648F09DD12}"/>
          </ac:spMkLst>
        </pc:spChg>
      </pc:sldChg>
      <pc:sldChg chg="modSp">
        <pc:chgData name="Mohamed Rafat" userId="b8d729d5d05270ab" providerId="LiveId" clId="{56B43230-99CE-4B50-8E4F-E2DD0B119C55}" dt="2022-12-09T17:41:55.771" v="75"/>
        <pc:sldMkLst>
          <pc:docMk/>
          <pc:sldMk cId="3410267259" sldId="284"/>
        </pc:sldMkLst>
        <pc:spChg chg="mod">
          <ac:chgData name="Mohamed Rafat" userId="b8d729d5d05270ab" providerId="LiveId" clId="{56B43230-99CE-4B50-8E4F-E2DD0B119C55}" dt="2022-12-09T17:41:55.771" v="75"/>
          <ac:spMkLst>
            <pc:docMk/>
            <pc:sldMk cId="3410267259" sldId="284"/>
            <ac:spMk id="3" creationId="{4E809DF5-56B4-304A-8777-BB8576005AF2}"/>
          </ac:spMkLst>
        </pc:spChg>
        <pc:spChg chg="mod">
          <ac:chgData name="Mohamed Rafat" userId="b8d729d5d05270ab" providerId="LiveId" clId="{56B43230-99CE-4B50-8E4F-E2DD0B119C55}" dt="2022-12-09T17:41:55.771" v="75"/>
          <ac:spMkLst>
            <pc:docMk/>
            <pc:sldMk cId="3410267259" sldId="284"/>
            <ac:spMk id="5" creationId="{0A79A912-225F-BE40-9F3E-0255524448CD}"/>
          </ac:spMkLst>
        </pc:spChg>
        <pc:spChg chg="mod">
          <ac:chgData name="Mohamed Rafat" userId="b8d729d5d05270ab" providerId="LiveId" clId="{56B43230-99CE-4B50-8E4F-E2DD0B119C55}" dt="2022-12-09T17:41:55.771" v="75"/>
          <ac:spMkLst>
            <pc:docMk/>
            <pc:sldMk cId="3410267259" sldId="284"/>
            <ac:spMk id="6" creationId="{50B6C709-8794-DF4E-A15C-6E648F09DD12}"/>
          </ac:spMkLst>
        </pc:spChg>
      </pc:sldChg>
      <pc:sldChg chg="modSp add del">
        <pc:chgData name="Mohamed Rafat" userId="b8d729d5d05270ab" providerId="LiveId" clId="{56B43230-99CE-4B50-8E4F-E2DD0B119C55}" dt="2022-12-09T18:52:39.772" v="873"/>
        <pc:sldMkLst>
          <pc:docMk/>
          <pc:sldMk cId="276212833" sldId="285"/>
        </pc:sldMkLst>
        <pc:spChg chg="mod">
          <ac:chgData name="Mohamed Rafat" userId="b8d729d5d05270ab" providerId="LiveId" clId="{56B43230-99CE-4B50-8E4F-E2DD0B119C55}" dt="2022-12-09T17:41:55.771" v="75"/>
          <ac:spMkLst>
            <pc:docMk/>
            <pc:sldMk cId="276212833" sldId="285"/>
            <ac:spMk id="3" creationId="{8D3F7063-A64B-CB42-8BBF-BF52424269A8}"/>
          </ac:spMkLst>
        </pc:spChg>
        <pc:spChg chg="mod">
          <ac:chgData name="Mohamed Rafat" userId="b8d729d5d05270ab" providerId="LiveId" clId="{56B43230-99CE-4B50-8E4F-E2DD0B119C55}" dt="2022-12-09T17:41:55.771" v="75"/>
          <ac:spMkLst>
            <pc:docMk/>
            <pc:sldMk cId="276212833" sldId="285"/>
            <ac:spMk id="4" creationId="{6E4EA976-8646-0143-BA18-8675E6FA5EB7}"/>
          </ac:spMkLst>
        </pc:spChg>
        <pc:spChg chg="mod">
          <ac:chgData name="Mohamed Rafat" userId="b8d729d5d05270ab" providerId="LiveId" clId="{56B43230-99CE-4B50-8E4F-E2DD0B119C55}" dt="2022-12-09T17:41:55.771" v="75"/>
          <ac:spMkLst>
            <pc:docMk/>
            <pc:sldMk cId="276212833" sldId="285"/>
            <ac:spMk id="5" creationId="{7003A5E2-8F37-D546-BCD9-24A2037BB54D}"/>
          </ac:spMkLst>
        </pc:spChg>
      </pc:sldChg>
      <pc:sldChg chg="modSp">
        <pc:chgData name="Mohamed Rafat" userId="b8d729d5d05270ab" providerId="LiveId" clId="{56B43230-99CE-4B50-8E4F-E2DD0B119C55}" dt="2022-12-09T17:41:55.771" v="75"/>
        <pc:sldMkLst>
          <pc:docMk/>
          <pc:sldMk cId="2243696134" sldId="286"/>
        </pc:sldMkLst>
        <pc:spChg chg="mod">
          <ac:chgData name="Mohamed Rafat" userId="b8d729d5d05270ab" providerId="LiveId" clId="{56B43230-99CE-4B50-8E4F-E2DD0B119C55}" dt="2022-12-09T17:41:55.771" v="75"/>
          <ac:spMkLst>
            <pc:docMk/>
            <pc:sldMk cId="2243696134" sldId="286"/>
            <ac:spMk id="2" creationId="{D543047E-FBFD-4F79-BCA5-10E69740F030}"/>
          </ac:spMkLst>
        </pc:spChg>
        <pc:spChg chg="mod">
          <ac:chgData name="Mohamed Rafat" userId="b8d729d5d05270ab" providerId="LiveId" clId="{56B43230-99CE-4B50-8E4F-E2DD0B119C55}" dt="2022-12-09T17:41:55.771" v="75"/>
          <ac:spMkLst>
            <pc:docMk/>
            <pc:sldMk cId="2243696134" sldId="286"/>
            <ac:spMk id="3" creationId="{6DB30D50-1377-244D-A1A4-32FB836C1F3A}"/>
          </ac:spMkLst>
        </pc:spChg>
        <pc:spChg chg="mod">
          <ac:chgData name="Mohamed Rafat" userId="b8d729d5d05270ab" providerId="LiveId" clId="{56B43230-99CE-4B50-8E4F-E2DD0B119C55}" dt="2022-12-09T17:41:55.771" v="75"/>
          <ac:spMkLst>
            <pc:docMk/>
            <pc:sldMk cId="2243696134" sldId="286"/>
            <ac:spMk id="5" creationId="{AA926C73-F226-914E-AC56-BF3172765F9F}"/>
          </ac:spMkLst>
        </pc:spChg>
        <pc:spChg chg="mod">
          <ac:chgData name="Mohamed Rafat" userId="b8d729d5d05270ab" providerId="LiveId" clId="{56B43230-99CE-4B50-8E4F-E2DD0B119C55}" dt="2022-12-09T17:41:55.771" v="75"/>
          <ac:spMkLst>
            <pc:docMk/>
            <pc:sldMk cId="2243696134" sldId="286"/>
            <ac:spMk id="7" creationId="{50A86E01-62BB-5145-A6C3-515717DD327C}"/>
          </ac:spMkLst>
        </pc:spChg>
      </pc:sldChg>
      <pc:sldChg chg="modSp">
        <pc:chgData name="Mohamed Rafat" userId="b8d729d5d05270ab" providerId="LiveId" clId="{56B43230-99CE-4B50-8E4F-E2DD0B119C55}" dt="2022-12-09T17:41:55.771" v="75"/>
        <pc:sldMkLst>
          <pc:docMk/>
          <pc:sldMk cId="1963252640" sldId="287"/>
        </pc:sldMkLst>
        <pc:spChg chg="mod">
          <ac:chgData name="Mohamed Rafat" userId="b8d729d5d05270ab" providerId="LiveId" clId="{56B43230-99CE-4B50-8E4F-E2DD0B119C55}" dt="2022-12-09T17:41:55.771" v="75"/>
          <ac:spMkLst>
            <pc:docMk/>
            <pc:sldMk cId="1963252640" sldId="287"/>
            <ac:spMk id="3" creationId="{4E809DF5-56B4-304A-8777-BB8576005AF2}"/>
          </ac:spMkLst>
        </pc:spChg>
        <pc:spChg chg="mod">
          <ac:chgData name="Mohamed Rafat" userId="b8d729d5d05270ab" providerId="LiveId" clId="{56B43230-99CE-4B50-8E4F-E2DD0B119C55}" dt="2022-12-09T17:41:55.771" v="75"/>
          <ac:spMkLst>
            <pc:docMk/>
            <pc:sldMk cId="1963252640" sldId="287"/>
            <ac:spMk id="5" creationId="{0A79A912-225F-BE40-9F3E-0255524448CD}"/>
          </ac:spMkLst>
        </pc:spChg>
        <pc:spChg chg="mod">
          <ac:chgData name="Mohamed Rafat" userId="b8d729d5d05270ab" providerId="LiveId" clId="{56B43230-99CE-4B50-8E4F-E2DD0B119C55}" dt="2022-12-09T17:41:55.771" v="75"/>
          <ac:spMkLst>
            <pc:docMk/>
            <pc:sldMk cId="1963252640" sldId="287"/>
            <ac:spMk id="6" creationId="{50B6C709-8794-DF4E-A15C-6E648F09DD12}"/>
          </ac:spMkLst>
        </pc:spChg>
      </pc:sldChg>
      <pc:sldChg chg="modSp">
        <pc:chgData name="Mohamed Rafat" userId="b8d729d5d05270ab" providerId="LiveId" clId="{56B43230-99CE-4B50-8E4F-E2DD0B119C55}" dt="2022-12-10T11:05:20.089" v="1024" actId="5793"/>
        <pc:sldMkLst>
          <pc:docMk/>
          <pc:sldMk cId="1666547662" sldId="288"/>
        </pc:sldMkLst>
        <pc:spChg chg="mod">
          <ac:chgData name="Mohamed Rafat" userId="b8d729d5d05270ab" providerId="LiveId" clId="{56B43230-99CE-4B50-8E4F-E2DD0B119C55}" dt="2022-12-09T17:41:55.771" v="75"/>
          <ac:spMkLst>
            <pc:docMk/>
            <pc:sldMk cId="1666547662" sldId="288"/>
            <ac:spMk id="3" creationId="{6DB30D50-1377-244D-A1A4-32FB836C1F3A}"/>
          </ac:spMkLst>
        </pc:spChg>
        <pc:spChg chg="mod">
          <ac:chgData name="Mohamed Rafat" userId="b8d729d5d05270ab" providerId="LiveId" clId="{56B43230-99CE-4B50-8E4F-E2DD0B119C55}" dt="2022-12-09T17:41:55.771" v="75"/>
          <ac:spMkLst>
            <pc:docMk/>
            <pc:sldMk cId="1666547662" sldId="288"/>
            <ac:spMk id="5" creationId="{AA926C73-F226-914E-AC56-BF3172765F9F}"/>
          </ac:spMkLst>
        </pc:spChg>
        <pc:spChg chg="mod">
          <ac:chgData name="Mohamed Rafat" userId="b8d729d5d05270ab" providerId="LiveId" clId="{56B43230-99CE-4B50-8E4F-E2DD0B119C55}" dt="2022-12-09T17:41:55.771" v="75"/>
          <ac:spMkLst>
            <pc:docMk/>
            <pc:sldMk cId="1666547662" sldId="288"/>
            <ac:spMk id="7" creationId="{50A86E01-62BB-5145-A6C3-515717DD327C}"/>
          </ac:spMkLst>
        </pc:spChg>
        <pc:spChg chg="mod">
          <ac:chgData name="Mohamed Rafat" userId="b8d729d5d05270ab" providerId="LiveId" clId="{56B43230-99CE-4B50-8E4F-E2DD0B119C55}" dt="2022-12-10T11:05:20.089" v="1024" actId="5793"/>
          <ac:spMkLst>
            <pc:docMk/>
            <pc:sldMk cId="1666547662" sldId="288"/>
            <ac:spMk id="11" creationId="{FE6A039E-B9B4-5E1D-BD7C-8335097374D6}"/>
          </ac:spMkLst>
        </pc:spChg>
      </pc:sldChg>
      <pc:sldChg chg="modSp">
        <pc:chgData name="Mohamed Rafat" userId="b8d729d5d05270ab" providerId="LiveId" clId="{56B43230-99CE-4B50-8E4F-E2DD0B119C55}" dt="2022-12-09T17:41:55.771" v="75"/>
        <pc:sldMkLst>
          <pc:docMk/>
          <pc:sldMk cId="2043891202" sldId="289"/>
        </pc:sldMkLst>
        <pc:spChg chg="mod">
          <ac:chgData name="Mohamed Rafat" userId="b8d729d5d05270ab" providerId="LiveId" clId="{56B43230-99CE-4B50-8E4F-E2DD0B119C55}" dt="2022-12-09T17:41:55.771" v="75"/>
          <ac:spMkLst>
            <pc:docMk/>
            <pc:sldMk cId="2043891202" sldId="289"/>
            <ac:spMk id="3" creationId="{6DB30D50-1377-244D-A1A4-32FB836C1F3A}"/>
          </ac:spMkLst>
        </pc:spChg>
        <pc:spChg chg="mod">
          <ac:chgData name="Mohamed Rafat" userId="b8d729d5d05270ab" providerId="LiveId" clId="{56B43230-99CE-4B50-8E4F-E2DD0B119C55}" dt="2022-12-09T17:41:55.771" v="75"/>
          <ac:spMkLst>
            <pc:docMk/>
            <pc:sldMk cId="2043891202" sldId="289"/>
            <ac:spMk id="5" creationId="{AA926C73-F226-914E-AC56-BF3172765F9F}"/>
          </ac:spMkLst>
        </pc:spChg>
        <pc:spChg chg="mod">
          <ac:chgData name="Mohamed Rafat" userId="b8d729d5d05270ab" providerId="LiveId" clId="{56B43230-99CE-4B50-8E4F-E2DD0B119C55}" dt="2022-12-09T17:41:55.771" v="75"/>
          <ac:spMkLst>
            <pc:docMk/>
            <pc:sldMk cId="2043891202" sldId="289"/>
            <ac:spMk id="7" creationId="{50A86E01-62BB-5145-A6C3-515717DD327C}"/>
          </ac:spMkLst>
        </pc:spChg>
      </pc:sldChg>
      <pc:sldChg chg="modSp">
        <pc:chgData name="Mohamed Rafat" userId="b8d729d5d05270ab" providerId="LiveId" clId="{56B43230-99CE-4B50-8E4F-E2DD0B119C55}" dt="2022-12-09T17:41:55.771" v="75"/>
        <pc:sldMkLst>
          <pc:docMk/>
          <pc:sldMk cId="1558423105" sldId="290"/>
        </pc:sldMkLst>
        <pc:spChg chg="mod">
          <ac:chgData name="Mohamed Rafat" userId="b8d729d5d05270ab" providerId="LiveId" clId="{56B43230-99CE-4B50-8E4F-E2DD0B119C55}" dt="2022-12-09T17:41:55.771" v="75"/>
          <ac:spMkLst>
            <pc:docMk/>
            <pc:sldMk cId="1558423105" sldId="290"/>
            <ac:spMk id="3" creationId="{4E809DF5-56B4-304A-8777-BB8576005AF2}"/>
          </ac:spMkLst>
        </pc:spChg>
        <pc:spChg chg="mod">
          <ac:chgData name="Mohamed Rafat" userId="b8d729d5d05270ab" providerId="LiveId" clId="{56B43230-99CE-4B50-8E4F-E2DD0B119C55}" dt="2022-12-09T17:41:55.771" v="75"/>
          <ac:spMkLst>
            <pc:docMk/>
            <pc:sldMk cId="1558423105" sldId="290"/>
            <ac:spMk id="5" creationId="{0A79A912-225F-BE40-9F3E-0255524448CD}"/>
          </ac:spMkLst>
        </pc:spChg>
        <pc:spChg chg="mod">
          <ac:chgData name="Mohamed Rafat" userId="b8d729d5d05270ab" providerId="LiveId" clId="{56B43230-99CE-4B50-8E4F-E2DD0B119C55}" dt="2022-12-09T17:41:55.771" v="75"/>
          <ac:spMkLst>
            <pc:docMk/>
            <pc:sldMk cId="1558423105" sldId="290"/>
            <ac:spMk id="6" creationId="{50B6C709-8794-DF4E-A15C-6E648F09DD12}"/>
          </ac:spMkLst>
        </pc:spChg>
      </pc:sldChg>
      <pc:sldChg chg="modSp add del">
        <pc:chgData name="Mohamed Rafat" userId="b8d729d5d05270ab" providerId="LiveId" clId="{56B43230-99CE-4B50-8E4F-E2DD0B119C55}" dt="2022-12-09T18:52:58.091" v="875"/>
        <pc:sldMkLst>
          <pc:docMk/>
          <pc:sldMk cId="1040617285" sldId="291"/>
        </pc:sldMkLst>
        <pc:spChg chg="mod">
          <ac:chgData name="Mohamed Rafat" userId="b8d729d5d05270ab" providerId="LiveId" clId="{56B43230-99CE-4B50-8E4F-E2DD0B119C55}" dt="2022-12-09T17:41:55.771" v="75"/>
          <ac:spMkLst>
            <pc:docMk/>
            <pc:sldMk cId="1040617285" sldId="291"/>
            <ac:spMk id="3" creationId="{8D3F7063-A64B-CB42-8BBF-BF52424269A8}"/>
          </ac:spMkLst>
        </pc:spChg>
        <pc:spChg chg="mod">
          <ac:chgData name="Mohamed Rafat" userId="b8d729d5d05270ab" providerId="LiveId" clId="{56B43230-99CE-4B50-8E4F-E2DD0B119C55}" dt="2022-12-09T17:41:55.771" v="75"/>
          <ac:spMkLst>
            <pc:docMk/>
            <pc:sldMk cId="1040617285" sldId="291"/>
            <ac:spMk id="4" creationId="{6E4EA976-8646-0143-BA18-8675E6FA5EB7}"/>
          </ac:spMkLst>
        </pc:spChg>
        <pc:spChg chg="mod">
          <ac:chgData name="Mohamed Rafat" userId="b8d729d5d05270ab" providerId="LiveId" clId="{56B43230-99CE-4B50-8E4F-E2DD0B119C55}" dt="2022-12-09T17:41:55.771" v="75"/>
          <ac:spMkLst>
            <pc:docMk/>
            <pc:sldMk cId="1040617285" sldId="291"/>
            <ac:spMk id="5" creationId="{7003A5E2-8F37-D546-BCD9-24A2037BB54D}"/>
          </ac:spMkLst>
        </pc:spChg>
      </pc:sldChg>
      <pc:sldChg chg="modSp">
        <pc:chgData name="Mohamed Rafat" userId="b8d729d5d05270ab" providerId="LiveId" clId="{56B43230-99CE-4B50-8E4F-E2DD0B119C55}" dt="2022-12-09T17:41:55.771" v="75"/>
        <pc:sldMkLst>
          <pc:docMk/>
          <pc:sldMk cId="269508092" sldId="292"/>
        </pc:sldMkLst>
        <pc:spChg chg="mod">
          <ac:chgData name="Mohamed Rafat" userId="b8d729d5d05270ab" providerId="LiveId" clId="{56B43230-99CE-4B50-8E4F-E2DD0B119C55}" dt="2022-12-09T17:41:55.771" v="75"/>
          <ac:spMkLst>
            <pc:docMk/>
            <pc:sldMk cId="269508092" sldId="292"/>
            <ac:spMk id="3" creationId="{6DB30D50-1377-244D-A1A4-32FB836C1F3A}"/>
          </ac:spMkLst>
        </pc:spChg>
        <pc:spChg chg="mod">
          <ac:chgData name="Mohamed Rafat" userId="b8d729d5d05270ab" providerId="LiveId" clId="{56B43230-99CE-4B50-8E4F-E2DD0B119C55}" dt="2022-12-09T17:41:55.771" v="75"/>
          <ac:spMkLst>
            <pc:docMk/>
            <pc:sldMk cId="269508092" sldId="292"/>
            <ac:spMk id="5" creationId="{AA926C73-F226-914E-AC56-BF3172765F9F}"/>
          </ac:spMkLst>
        </pc:spChg>
        <pc:spChg chg="mod">
          <ac:chgData name="Mohamed Rafat" userId="b8d729d5d05270ab" providerId="LiveId" clId="{56B43230-99CE-4B50-8E4F-E2DD0B119C55}" dt="2022-12-09T17:41:55.771" v="75"/>
          <ac:spMkLst>
            <pc:docMk/>
            <pc:sldMk cId="269508092" sldId="292"/>
            <ac:spMk id="7" creationId="{50A86E01-62BB-5145-A6C3-515717DD327C}"/>
          </ac:spMkLst>
        </pc:spChg>
      </pc:sldChg>
      <pc:sldChg chg="modSp">
        <pc:chgData name="Mohamed Rafat" userId="b8d729d5d05270ab" providerId="LiveId" clId="{56B43230-99CE-4B50-8E4F-E2DD0B119C55}" dt="2022-12-09T17:41:55.771" v="75"/>
        <pc:sldMkLst>
          <pc:docMk/>
          <pc:sldMk cId="409067371" sldId="295"/>
        </pc:sldMkLst>
        <pc:spChg chg="mod">
          <ac:chgData name="Mohamed Rafat" userId="b8d729d5d05270ab" providerId="LiveId" clId="{56B43230-99CE-4B50-8E4F-E2DD0B119C55}" dt="2022-12-09T17:41:55.771" v="75"/>
          <ac:spMkLst>
            <pc:docMk/>
            <pc:sldMk cId="409067371" sldId="295"/>
            <ac:spMk id="3" creationId="{4E809DF5-56B4-304A-8777-BB8576005AF2}"/>
          </ac:spMkLst>
        </pc:spChg>
        <pc:spChg chg="mod">
          <ac:chgData name="Mohamed Rafat" userId="b8d729d5d05270ab" providerId="LiveId" clId="{56B43230-99CE-4B50-8E4F-E2DD0B119C55}" dt="2022-12-09T17:41:55.771" v="75"/>
          <ac:spMkLst>
            <pc:docMk/>
            <pc:sldMk cId="409067371" sldId="295"/>
            <ac:spMk id="5" creationId="{0A79A912-225F-BE40-9F3E-0255524448CD}"/>
          </ac:spMkLst>
        </pc:spChg>
        <pc:spChg chg="mod">
          <ac:chgData name="Mohamed Rafat" userId="b8d729d5d05270ab" providerId="LiveId" clId="{56B43230-99CE-4B50-8E4F-E2DD0B119C55}" dt="2022-12-09T17:41:55.771" v="75"/>
          <ac:spMkLst>
            <pc:docMk/>
            <pc:sldMk cId="409067371" sldId="295"/>
            <ac:spMk id="6" creationId="{50B6C709-8794-DF4E-A15C-6E648F09DD12}"/>
          </ac:spMkLst>
        </pc:spChg>
      </pc:sldChg>
      <pc:sldChg chg="modSp">
        <pc:chgData name="Mohamed Rafat" userId="b8d729d5d05270ab" providerId="LiveId" clId="{56B43230-99CE-4B50-8E4F-E2DD0B119C55}" dt="2022-12-09T17:41:55.771" v="75"/>
        <pc:sldMkLst>
          <pc:docMk/>
          <pc:sldMk cId="1985237340" sldId="296"/>
        </pc:sldMkLst>
        <pc:spChg chg="mod">
          <ac:chgData name="Mohamed Rafat" userId="b8d729d5d05270ab" providerId="LiveId" clId="{56B43230-99CE-4B50-8E4F-E2DD0B119C55}" dt="2022-12-09T17:41:55.771" v="75"/>
          <ac:spMkLst>
            <pc:docMk/>
            <pc:sldMk cId="1985237340" sldId="296"/>
            <ac:spMk id="3" creationId="{4E809DF5-56B4-304A-8777-BB8576005AF2}"/>
          </ac:spMkLst>
        </pc:spChg>
        <pc:spChg chg="mod">
          <ac:chgData name="Mohamed Rafat" userId="b8d729d5d05270ab" providerId="LiveId" clId="{56B43230-99CE-4B50-8E4F-E2DD0B119C55}" dt="2022-12-09T17:41:55.771" v="75"/>
          <ac:spMkLst>
            <pc:docMk/>
            <pc:sldMk cId="1985237340" sldId="296"/>
            <ac:spMk id="5" creationId="{0A79A912-225F-BE40-9F3E-0255524448CD}"/>
          </ac:spMkLst>
        </pc:spChg>
        <pc:spChg chg="mod">
          <ac:chgData name="Mohamed Rafat" userId="b8d729d5d05270ab" providerId="LiveId" clId="{56B43230-99CE-4B50-8E4F-E2DD0B119C55}" dt="2022-12-09T17:41:55.771" v="75"/>
          <ac:spMkLst>
            <pc:docMk/>
            <pc:sldMk cId="1985237340" sldId="296"/>
            <ac:spMk id="6" creationId="{50B6C709-8794-DF4E-A15C-6E648F09DD12}"/>
          </ac:spMkLst>
        </pc:spChg>
      </pc:sldChg>
      <pc:sldChg chg="modSp">
        <pc:chgData name="Mohamed Rafat" userId="b8d729d5d05270ab" providerId="LiveId" clId="{56B43230-99CE-4B50-8E4F-E2DD0B119C55}" dt="2022-12-09T17:41:55.771" v="75"/>
        <pc:sldMkLst>
          <pc:docMk/>
          <pc:sldMk cId="229899250" sldId="297"/>
        </pc:sldMkLst>
        <pc:spChg chg="mod">
          <ac:chgData name="Mohamed Rafat" userId="b8d729d5d05270ab" providerId="LiveId" clId="{56B43230-99CE-4B50-8E4F-E2DD0B119C55}" dt="2022-12-09T17:41:55.771" v="75"/>
          <ac:spMkLst>
            <pc:docMk/>
            <pc:sldMk cId="229899250" sldId="297"/>
            <ac:spMk id="3" creationId="{4E809DF5-56B4-304A-8777-BB8576005AF2}"/>
          </ac:spMkLst>
        </pc:spChg>
        <pc:spChg chg="mod">
          <ac:chgData name="Mohamed Rafat" userId="b8d729d5d05270ab" providerId="LiveId" clId="{56B43230-99CE-4B50-8E4F-E2DD0B119C55}" dt="2022-12-09T17:41:55.771" v="75"/>
          <ac:spMkLst>
            <pc:docMk/>
            <pc:sldMk cId="229899250" sldId="297"/>
            <ac:spMk id="5" creationId="{0A79A912-225F-BE40-9F3E-0255524448CD}"/>
          </ac:spMkLst>
        </pc:spChg>
        <pc:spChg chg="mod">
          <ac:chgData name="Mohamed Rafat" userId="b8d729d5d05270ab" providerId="LiveId" clId="{56B43230-99CE-4B50-8E4F-E2DD0B119C55}" dt="2022-12-09T17:41:55.771" v="75"/>
          <ac:spMkLst>
            <pc:docMk/>
            <pc:sldMk cId="229899250" sldId="297"/>
            <ac:spMk id="6" creationId="{50B6C709-8794-DF4E-A15C-6E648F09DD12}"/>
          </ac:spMkLst>
        </pc:spChg>
      </pc:sldChg>
      <pc:sldChg chg="modSp">
        <pc:chgData name="Mohamed Rafat" userId="b8d729d5d05270ab" providerId="LiveId" clId="{56B43230-99CE-4B50-8E4F-E2DD0B119C55}" dt="2022-12-10T10:55:06.115" v="941" actId="20577"/>
        <pc:sldMkLst>
          <pc:docMk/>
          <pc:sldMk cId="3967041084" sldId="298"/>
        </pc:sldMkLst>
        <pc:spChg chg="mod">
          <ac:chgData name="Mohamed Rafat" userId="b8d729d5d05270ab" providerId="LiveId" clId="{56B43230-99CE-4B50-8E4F-E2DD0B119C55}" dt="2022-12-10T10:55:06.115" v="941" actId="20577"/>
          <ac:spMkLst>
            <pc:docMk/>
            <pc:sldMk cId="3967041084" sldId="298"/>
            <ac:spMk id="2" creationId="{D543047E-FBFD-4F79-BCA5-10E69740F030}"/>
          </ac:spMkLst>
        </pc:spChg>
        <pc:spChg chg="mod">
          <ac:chgData name="Mohamed Rafat" userId="b8d729d5d05270ab" providerId="LiveId" clId="{56B43230-99CE-4B50-8E4F-E2DD0B119C55}" dt="2022-12-09T17:41:55.771" v="75"/>
          <ac:spMkLst>
            <pc:docMk/>
            <pc:sldMk cId="3967041084" sldId="298"/>
            <ac:spMk id="3" creationId="{6DB30D50-1377-244D-A1A4-32FB836C1F3A}"/>
          </ac:spMkLst>
        </pc:spChg>
        <pc:spChg chg="mod">
          <ac:chgData name="Mohamed Rafat" userId="b8d729d5d05270ab" providerId="LiveId" clId="{56B43230-99CE-4B50-8E4F-E2DD0B119C55}" dt="2022-12-09T17:41:55.771" v="75"/>
          <ac:spMkLst>
            <pc:docMk/>
            <pc:sldMk cId="3967041084" sldId="298"/>
            <ac:spMk id="5" creationId="{AA926C73-F226-914E-AC56-BF3172765F9F}"/>
          </ac:spMkLst>
        </pc:spChg>
        <pc:spChg chg="mod">
          <ac:chgData name="Mohamed Rafat" userId="b8d729d5d05270ab" providerId="LiveId" clId="{56B43230-99CE-4B50-8E4F-E2DD0B119C55}" dt="2022-12-09T17:41:55.771" v="75"/>
          <ac:spMkLst>
            <pc:docMk/>
            <pc:sldMk cId="3967041084" sldId="298"/>
            <ac:spMk id="7" creationId="{50A86E01-62BB-5145-A6C3-515717DD327C}"/>
          </ac:spMkLst>
        </pc:spChg>
      </pc:sldChg>
      <pc:sldChg chg="modSp">
        <pc:chgData name="Mohamed Rafat" userId="b8d729d5d05270ab" providerId="LiveId" clId="{56B43230-99CE-4B50-8E4F-E2DD0B119C55}" dt="2022-12-09T17:41:55.771" v="75"/>
        <pc:sldMkLst>
          <pc:docMk/>
          <pc:sldMk cId="3671654468" sldId="299"/>
        </pc:sldMkLst>
        <pc:spChg chg="mod">
          <ac:chgData name="Mohamed Rafat" userId="b8d729d5d05270ab" providerId="LiveId" clId="{56B43230-99CE-4B50-8E4F-E2DD0B119C55}" dt="2022-12-09T17:41:55.771" v="75"/>
          <ac:spMkLst>
            <pc:docMk/>
            <pc:sldMk cId="3671654468" sldId="299"/>
            <ac:spMk id="3" creationId="{4E809DF5-56B4-304A-8777-BB8576005AF2}"/>
          </ac:spMkLst>
        </pc:spChg>
        <pc:spChg chg="mod">
          <ac:chgData name="Mohamed Rafat" userId="b8d729d5d05270ab" providerId="LiveId" clId="{56B43230-99CE-4B50-8E4F-E2DD0B119C55}" dt="2022-12-09T17:41:55.771" v="75"/>
          <ac:spMkLst>
            <pc:docMk/>
            <pc:sldMk cId="3671654468" sldId="299"/>
            <ac:spMk id="5" creationId="{0A79A912-225F-BE40-9F3E-0255524448CD}"/>
          </ac:spMkLst>
        </pc:spChg>
        <pc:spChg chg="mod">
          <ac:chgData name="Mohamed Rafat" userId="b8d729d5d05270ab" providerId="LiveId" clId="{56B43230-99CE-4B50-8E4F-E2DD0B119C55}" dt="2022-12-09T17:41:55.771" v="75"/>
          <ac:spMkLst>
            <pc:docMk/>
            <pc:sldMk cId="3671654468" sldId="299"/>
            <ac:spMk id="6" creationId="{50B6C709-8794-DF4E-A15C-6E648F09DD12}"/>
          </ac:spMkLst>
        </pc:spChg>
      </pc:sldChg>
      <pc:sldChg chg="modSp">
        <pc:chgData name="Mohamed Rafat" userId="b8d729d5d05270ab" providerId="LiveId" clId="{56B43230-99CE-4B50-8E4F-E2DD0B119C55}" dt="2022-12-09T17:41:55.771" v="75"/>
        <pc:sldMkLst>
          <pc:docMk/>
          <pc:sldMk cId="3145407300" sldId="300"/>
        </pc:sldMkLst>
        <pc:spChg chg="mod">
          <ac:chgData name="Mohamed Rafat" userId="b8d729d5d05270ab" providerId="LiveId" clId="{56B43230-99CE-4B50-8E4F-E2DD0B119C55}" dt="2022-12-09T17:41:55.771" v="75"/>
          <ac:spMkLst>
            <pc:docMk/>
            <pc:sldMk cId="3145407300" sldId="300"/>
            <ac:spMk id="3" creationId="{4E809DF5-56B4-304A-8777-BB8576005AF2}"/>
          </ac:spMkLst>
        </pc:spChg>
        <pc:spChg chg="mod">
          <ac:chgData name="Mohamed Rafat" userId="b8d729d5d05270ab" providerId="LiveId" clId="{56B43230-99CE-4B50-8E4F-E2DD0B119C55}" dt="2022-12-09T17:41:55.771" v="75"/>
          <ac:spMkLst>
            <pc:docMk/>
            <pc:sldMk cId="3145407300" sldId="300"/>
            <ac:spMk id="5" creationId="{0A79A912-225F-BE40-9F3E-0255524448CD}"/>
          </ac:spMkLst>
        </pc:spChg>
        <pc:spChg chg="mod">
          <ac:chgData name="Mohamed Rafat" userId="b8d729d5d05270ab" providerId="LiveId" clId="{56B43230-99CE-4B50-8E4F-E2DD0B119C55}" dt="2022-12-09T17:41:55.771" v="75"/>
          <ac:spMkLst>
            <pc:docMk/>
            <pc:sldMk cId="3145407300" sldId="300"/>
            <ac:spMk id="6" creationId="{50B6C709-8794-DF4E-A15C-6E648F09DD12}"/>
          </ac:spMkLst>
        </pc:spChg>
      </pc:sldChg>
      <pc:sldChg chg="modSp">
        <pc:chgData name="Mohamed Rafat" userId="b8d729d5d05270ab" providerId="LiveId" clId="{56B43230-99CE-4B50-8E4F-E2DD0B119C55}" dt="2022-12-09T17:41:55.771" v="75"/>
        <pc:sldMkLst>
          <pc:docMk/>
          <pc:sldMk cId="2687044416" sldId="301"/>
        </pc:sldMkLst>
        <pc:spChg chg="mod">
          <ac:chgData name="Mohamed Rafat" userId="b8d729d5d05270ab" providerId="LiveId" clId="{56B43230-99CE-4B50-8E4F-E2DD0B119C55}" dt="2022-12-09T17:41:55.771" v="75"/>
          <ac:spMkLst>
            <pc:docMk/>
            <pc:sldMk cId="2687044416" sldId="301"/>
            <ac:spMk id="3" creationId="{4E809DF5-56B4-304A-8777-BB8576005AF2}"/>
          </ac:spMkLst>
        </pc:spChg>
        <pc:spChg chg="mod">
          <ac:chgData name="Mohamed Rafat" userId="b8d729d5d05270ab" providerId="LiveId" clId="{56B43230-99CE-4B50-8E4F-E2DD0B119C55}" dt="2022-12-09T17:41:55.771" v="75"/>
          <ac:spMkLst>
            <pc:docMk/>
            <pc:sldMk cId="2687044416" sldId="301"/>
            <ac:spMk id="5" creationId="{0A79A912-225F-BE40-9F3E-0255524448CD}"/>
          </ac:spMkLst>
        </pc:spChg>
        <pc:spChg chg="mod">
          <ac:chgData name="Mohamed Rafat" userId="b8d729d5d05270ab" providerId="LiveId" clId="{56B43230-99CE-4B50-8E4F-E2DD0B119C55}" dt="2022-12-09T17:41:55.771" v="75"/>
          <ac:spMkLst>
            <pc:docMk/>
            <pc:sldMk cId="2687044416" sldId="301"/>
            <ac:spMk id="6" creationId="{50B6C709-8794-DF4E-A15C-6E648F09DD12}"/>
          </ac:spMkLst>
        </pc:spChg>
      </pc:sldChg>
      <pc:sldChg chg="modSp add del">
        <pc:chgData name="Mohamed Rafat" userId="b8d729d5d05270ab" providerId="LiveId" clId="{56B43230-99CE-4B50-8E4F-E2DD0B119C55}" dt="2022-12-09T18:53:48.678" v="877"/>
        <pc:sldMkLst>
          <pc:docMk/>
          <pc:sldMk cId="2062517881" sldId="302"/>
        </pc:sldMkLst>
        <pc:spChg chg="mod">
          <ac:chgData name="Mohamed Rafat" userId="b8d729d5d05270ab" providerId="LiveId" clId="{56B43230-99CE-4B50-8E4F-E2DD0B119C55}" dt="2022-12-09T17:41:55.771" v="75"/>
          <ac:spMkLst>
            <pc:docMk/>
            <pc:sldMk cId="2062517881" sldId="302"/>
            <ac:spMk id="3" creationId="{8D3F7063-A64B-CB42-8BBF-BF52424269A8}"/>
          </ac:spMkLst>
        </pc:spChg>
        <pc:spChg chg="mod">
          <ac:chgData name="Mohamed Rafat" userId="b8d729d5d05270ab" providerId="LiveId" clId="{56B43230-99CE-4B50-8E4F-E2DD0B119C55}" dt="2022-12-09T17:41:55.771" v="75"/>
          <ac:spMkLst>
            <pc:docMk/>
            <pc:sldMk cId="2062517881" sldId="302"/>
            <ac:spMk id="4" creationId="{6E4EA976-8646-0143-BA18-8675E6FA5EB7}"/>
          </ac:spMkLst>
        </pc:spChg>
        <pc:spChg chg="mod">
          <ac:chgData name="Mohamed Rafat" userId="b8d729d5d05270ab" providerId="LiveId" clId="{56B43230-99CE-4B50-8E4F-E2DD0B119C55}" dt="2022-12-09T17:41:55.771" v="75"/>
          <ac:spMkLst>
            <pc:docMk/>
            <pc:sldMk cId="2062517881" sldId="302"/>
            <ac:spMk id="5" creationId="{7003A5E2-8F37-D546-BCD9-24A2037BB54D}"/>
          </ac:spMkLst>
        </pc:spChg>
      </pc:sldChg>
      <pc:sldChg chg="modSp">
        <pc:chgData name="Mohamed Rafat" userId="b8d729d5d05270ab" providerId="LiveId" clId="{56B43230-99CE-4B50-8E4F-E2DD0B119C55}" dt="2022-12-09T17:41:55.771" v="75"/>
        <pc:sldMkLst>
          <pc:docMk/>
          <pc:sldMk cId="1285346178" sldId="303"/>
        </pc:sldMkLst>
        <pc:spChg chg="mod">
          <ac:chgData name="Mohamed Rafat" userId="b8d729d5d05270ab" providerId="LiveId" clId="{56B43230-99CE-4B50-8E4F-E2DD0B119C55}" dt="2022-12-09T17:41:55.771" v="75"/>
          <ac:spMkLst>
            <pc:docMk/>
            <pc:sldMk cId="1285346178" sldId="303"/>
            <ac:spMk id="3" creationId="{6DB30D50-1377-244D-A1A4-32FB836C1F3A}"/>
          </ac:spMkLst>
        </pc:spChg>
        <pc:spChg chg="mod">
          <ac:chgData name="Mohamed Rafat" userId="b8d729d5d05270ab" providerId="LiveId" clId="{56B43230-99CE-4B50-8E4F-E2DD0B119C55}" dt="2022-12-09T17:41:55.771" v="75"/>
          <ac:spMkLst>
            <pc:docMk/>
            <pc:sldMk cId="1285346178" sldId="303"/>
            <ac:spMk id="5" creationId="{AA926C73-F226-914E-AC56-BF3172765F9F}"/>
          </ac:spMkLst>
        </pc:spChg>
        <pc:spChg chg="mod">
          <ac:chgData name="Mohamed Rafat" userId="b8d729d5d05270ab" providerId="LiveId" clId="{56B43230-99CE-4B50-8E4F-E2DD0B119C55}" dt="2022-12-09T17:41:55.771" v="75"/>
          <ac:spMkLst>
            <pc:docMk/>
            <pc:sldMk cId="1285346178" sldId="303"/>
            <ac:spMk id="7" creationId="{50A86E01-62BB-5145-A6C3-515717DD327C}"/>
          </ac:spMkLst>
        </pc:spChg>
      </pc:sldChg>
      <pc:sldChg chg="modSp">
        <pc:chgData name="Mohamed Rafat" userId="b8d729d5d05270ab" providerId="LiveId" clId="{56B43230-99CE-4B50-8E4F-E2DD0B119C55}" dt="2022-12-09T17:41:55.771" v="75"/>
        <pc:sldMkLst>
          <pc:docMk/>
          <pc:sldMk cId="1335949014" sldId="304"/>
        </pc:sldMkLst>
        <pc:spChg chg="mod">
          <ac:chgData name="Mohamed Rafat" userId="b8d729d5d05270ab" providerId="LiveId" clId="{56B43230-99CE-4B50-8E4F-E2DD0B119C55}" dt="2022-12-09T17:41:55.771" v="75"/>
          <ac:spMkLst>
            <pc:docMk/>
            <pc:sldMk cId="1335949014" sldId="304"/>
            <ac:spMk id="3" creationId="{4E809DF5-56B4-304A-8777-BB8576005AF2}"/>
          </ac:spMkLst>
        </pc:spChg>
        <pc:spChg chg="mod">
          <ac:chgData name="Mohamed Rafat" userId="b8d729d5d05270ab" providerId="LiveId" clId="{56B43230-99CE-4B50-8E4F-E2DD0B119C55}" dt="2022-12-09T17:41:55.771" v="75"/>
          <ac:spMkLst>
            <pc:docMk/>
            <pc:sldMk cId="1335949014" sldId="304"/>
            <ac:spMk id="5" creationId="{0A79A912-225F-BE40-9F3E-0255524448CD}"/>
          </ac:spMkLst>
        </pc:spChg>
        <pc:spChg chg="mod">
          <ac:chgData name="Mohamed Rafat" userId="b8d729d5d05270ab" providerId="LiveId" clId="{56B43230-99CE-4B50-8E4F-E2DD0B119C55}" dt="2022-12-09T17:41:55.771" v="75"/>
          <ac:spMkLst>
            <pc:docMk/>
            <pc:sldMk cId="1335949014" sldId="304"/>
            <ac:spMk id="6" creationId="{50B6C709-8794-DF4E-A15C-6E648F09DD12}"/>
          </ac:spMkLst>
        </pc:spChg>
      </pc:sldChg>
      <pc:sldChg chg="modSp">
        <pc:chgData name="Mohamed Rafat" userId="b8d729d5d05270ab" providerId="LiveId" clId="{56B43230-99CE-4B50-8E4F-E2DD0B119C55}" dt="2022-12-09T17:41:55.771" v="75"/>
        <pc:sldMkLst>
          <pc:docMk/>
          <pc:sldMk cId="1475802725" sldId="305"/>
        </pc:sldMkLst>
        <pc:spChg chg="mod">
          <ac:chgData name="Mohamed Rafat" userId="b8d729d5d05270ab" providerId="LiveId" clId="{56B43230-99CE-4B50-8E4F-E2DD0B119C55}" dt="2022-12-09T17:41:55.771" v="75"/>
          <ac:spMkLst>
            <pc:docMk/>
            <pc:sldMk cId="1475802725" sldId="305"/>
            <ac:spMk id="3" creationId="{4E809DF5-56B4-304A-8777-BB8576005AF2}"/>
          </ac:spMkLst>
        </pc:spChg>
        <pc:spChg chg="mod">
          <ac:chgData name="Mohamed Rafat" userId="b8d729d5d05270ab" providerId="LiveId" clId="{56B43230-99CE-4B50-8E4F-E2DD0B119C55}" dt="2022-12-09T17:41:55.771" v="75"/>
          <ac:spMkLst>
            <pc:docMk/>
            <pc:sldMk cId="1475802725" sldId="305"/>
            <ac:spMk id="5" creationId="{0A79A912-225F-BE40-9F3E-0255524448CD}"/>
          </ac:spMkLst>
        </pc:spChg>
        <pc:spChg chg="mod">
          <ac:chgData name="Mohamed Rafat" userId="b8d729d5d05270ab" providerId="LiveId" clId="{56B43230-99CE-4B50-8E4F-E2DD0B119C55}" dt="2022-12-09T17:41:55.771" v="75"/>
          <ac:spMkLst>
            <pc:docMk/>
            <pc:sldMk cId="1475802725" sldId="305"/>
            <ac:spMk id="6" creationId="{50B6C709-8794-DF4E-A15C-6E648F09DD12}"/>
          </ac:spMkLst>
        </pc:spChg>
      </pc:sldChg>
      <pc:sldChg chg="modSp">
        <pc:chgData name="Mohamed Rafat" userId="b8d729d5d05270ab" providerId="LiveId" clId="{56B43230-99CE-4B50-8E4F-E2DD0B119C55}" dt="2022-12-09T17:41:55.771" v="75"/>
        <pc:sldMkLst>
          <pc:docMk/>
          <pc:sldMk cId="1420760197" sldId="306"/>
        </pc:sldMkLst>
        <pc:spChg chg="mod">
          <ac:chgData name="Mohamed Rafat" userId="b8d729d5d05270ab" providerId="LiveId" clId="{56B43230-99CE-4B50-8E4F-E2DD0B119C55}" dt="2022-12-09T17:41:55.771" v="75"/>
          <ac:spMkLst>
            <pc:docMk/>
            <pc:sldMk cId="1420760197" sldId="306"/>
            <ac:spMk id="3" creationId="{4E809DF5-56B4-304A-8777-BB8576005AF2}"/>
          </ac:spMkLst>
        </pc:spChg>
        <pc:spChg chg="mod">
          <ac:chgData name="Mohamed Rafat" userId="b8d729d5d05270ab" providerId="LiveId" clId="{56B43230-99CE-4B50-8E4F-E2DD0B119C55}" dt="2022-12-09T17:41:55.771" v="75"/>
          <ac:spMkLst>
            <pc:docMk/>
            <pc:sldMk cId="1420760197" sldId="306"/>
            <ac:spMk id="5" creationId="{0A79A912-225F-BE40-9F3E-0255524448CD}"/>
          </ac:spMkLst>
        </pc:spChg>
        <pc:spChg chg="mod">
          <ac:chgData name="Mohamed Rafat" userId="b8d729d5d05270ab" providerId="LiveId" clId="{56B43230-99CE-4B50-8E4F-E2DD0B119C55}" dt="2022-12-09T17:41:55.771" v="75"/>
          <ac:spMkLst>
            <pc:docMk/>
            <pc:sldMk cId="1420760197" sldId="306"/>
            <ac:spMk id="6" creationId="{50B6C709-8794-DF4E-A15C-6E648F09DD12}"/>
          </ac:spMkLst>
        </pc:spChg>
      </pc:sldChg>
      <pc:sldChg chg="modSp">
        <pc:chgData name="Mohamed Rafat" userId="b8d729d5d05270ab" providerId="LiveId" clId="{56B43230-99CE-4B50-8E4F-E2DD0B119C55}" dt="2022-12-09T17:41:55.771" v="75"/>
        <pc:sldMkLst>
          <pc:docMk/>
          <pc:sldMk cId="232815920" sldId="307"/>
        </pc:sldMkLst>
        <pc:spChg chg="mod">
          <ac:chgData name="Mohamed Rafat" userId="b8d729d5d05270ab" providerId="LiveId" clId="{56B43230-99CE-4B50-8E4F-E2DD0B119C55}" dt="2022-12-09T17:41:55.771" v="75"/>
          <ac:spMkLst>
            <pc:docMk/>
            <pc:sldMk cId="232815920" sldId="307"/>
            <ac:spMk id="3" creationId="{4E809DF5-56B4-304A-8777-BB8576005AF2}"/>
          </ac:spMkLst>
        </pc:spChg>
        <pc:spChg chg="mod">
          <ac:chgData name="Mohamed Rafat" userId="b8d729d5d05270ab" providerId="LiveId" clId="{56B43230-99CE-4B50-8E4F-E2DD0B119C55}" dt="2022-12-09T17:41:55.771" v="75"/>
          <ac:spMkLst>
            <pc:docMk/>
            <pc:sldMk cId="232815920" sldId="307"/>
            <ac:spMk id="5" creationId="{0A79A912-225F-BE40-9F3E-0255524448CD}"/>
          </ac:spMkLst>
        </pc:spChg>
        <pc:spChg chg="mod">
          <ac:chgData name="Mohamed Rafat" userId="b8d729d5d05270ab" providerId="LiveId" clId="{56B43230-99CE-4B50-8E4F-E2DD0B119C55}" dt="2022-12-09T17:41:55.771" v="75"/>
          <ac:spMkLst>
            <pc:docMk/>
            <pc:sldMk cId="232815920" sldId="307"/>
            <ac:spMk id="6" creationId="{50B6C709-8794-DF4E-A15C-6E648F09DD12}"/>
          </ac:spMkLst>
        </pc:spChg>
      </pc:sldChg>
      <pc:sldChg chg="modSp">
        <pc:chgData name="Mohamed Rafat" userId="b8d729d5d05270ab" providerId="LiveId" clId="{56B43230-99CE-4B50-8E4F-E2DD0B119C55}" dt="2022-12-09T17:41:55.771" v="75"/>
        <pc:sldMkLst>
          <pc:docMk/>
          <pc:sldMk cId="4227513982" sldId="308"/>
        </pc:sldMkLst>
        <pc:spChg chg="mod">
          <ac:chgData name="Mohamed Rafat" userId="b8d729d5d05270ab" providerId="LiveId" clId="{56B43230-99CE-4B50-8E4F-E2DD0B119C55}" dt="2022-12-09T17:41:55.771" v="75"/>
          <ac:spMkLst>
            <pc:docMk/>
            <pc:sldMk cId="4227513982" sldId="308"/>
            <ac:spMk id="3" creationId="{6DB30D50-1377-244D-A1A4-32FB836C1F3A}"/>
          </ac:spMkLst>
        </pc:spChg>
        <pc:spChg chg="mod">
          <ac:chgData name="Mohamed Rafat" userId="b8d729d5d05270ab" providerId="LiveId" clId="{56B43230-99CE-4B50-8E4F-E2DD0B119C55}" dt="2022-12-09T17:41:55.771" v="75"/>
          <ac:spMkLst>
            <pc:docMk/>
            <pc:sldMk cId="4227513982" sldId="308"/>
            <ac:spMk id="5" creationId="{AA926C73-F226-914E-AC56-BF3172765F9F}"/>
          </ac:spMkLst>
        </pc:spChg>
        <pc:spChg chg="mod">
          <ac:chgData name="Mohamed Rafat" userId="b8d729d5d05270ab" providerId="LiveId" clId="{56B43230-99CE-4B50-8E4F-E2DD0B119C55}" dt="2022-12-09T17:41:55.771" v="75"/>
          <ac:spMkLst>
            <pc:docMk/>
            <pc:sldMk cId="4227513982" sldId="308"/>
            <ac:spMk id="7" creationId="{50A86E01-62BB-5145-A6C3-515717DD327C}"/>
          </ac:spMkLst>
        </pc:spChg>
      </pc:sldChg>
      <pc:sldChg chg="modSp del">
        <pc:chgData name="Mohamed Rafat" userId="b8d729d5d05270ab" providerId="LiveId" clId="{56B43230-99CE-4B50-8E4F-E2DD0B119C55}" dt="2022-12-09T18:21:20.563" v="603" actId="2696"/>
        <pc:sldMkLst>
          <pc:docMk/>
          <pc:sldMk cId="3199817448" sldId="309"/>
        </pc:sldMkLst>
        <pc:spChg chg="mod">
          <ac:chgData name="Mohamed Rafat" userId="b8d729d5d05270ab" providerId="LiveId" clId="{56B43230-99CE-4B50-8E4F-E2DD0B119C55}" dt="2022-12-09T17:41:55.771" v="75"/>
          <ac:spMkLst>
            <pc:docMk/>
            <pc:sldMk cId="3199817448" sldId="309"/>
            <ac:spMk id="3" creationId="{6DB30D50-1377-244D-A1A4-32FB836C1F3A}"/>
          </ac:spMkLst>
        </pc:spChg>
        <pc:spChg chg="mod">
          <ac:chgData name="Mohamed Rafat" userId="b8d729d5d05270ab" providerId="LiveId" clId="{56B43230-99CE-4B50-8E4F-E2DD0B119C55}" dt="2022-12-09T17:41:55.771" v="75"/>
          <ac:spMkLst>
            <pc:docMk/>
            <pc:sldMk cId="3199817448" sldId="309"/>
            <ac:spMk id="5" creationId="{AA926C73-F226-914E-AC56-BF3172765F9F}"/>
          </ac:spMkLst>
        </pc:spChg>
        <pc:spChg chg="mod">
          <ac:chgData name="Mohamed Rafat" userId="b8d729d5d05270ab" providerId="LiveId" clId="{56B43230-99CE-4B50-8E4F-E2DD0B119C55}" dt="2022-12-09T17:41:55.771" v="75"/>
          <ac:spMkLst>
            <pc:docMk/>
            <pc:sldMk cId="3199817448" sldId="309"/>
            <ac:spMk id="7" creationId="{50A86E01-62BB-5145-A6C3-515717DD327C}"/>
          </ac:spMkLst>
        </pc:spChg>
      </pc:sldChg>
      <pc:sldChg chg="modSp add del mod">
        <pc:chgData name="Mohamed Rafat" userId="b8d729d5d05270ab" providerId="LiveId" clId="{56B43230-99CE-4B50-8E4F-E2DD0B119C55}" dt="2022-12-09T19:03:10.136" v="908" actId="1035"/>
        <pc:sldMkLst>
          <pc:docMk/>
          <pc:sldMk cId="2757853000" sldId="310"/>
        </pc:sldMkLst>
        <pc:spChg chg="mod">
          <ac:chgData name="Mohamed Rafat" userId="b8d729d5d05270ab" providerId="LiveId" clId="{56B43230-99CE-4B50-8E4F-E2DD0B119C55}" dt="2022-12-09T19:03:10.136" v="908" actId="1035"/>
          <ac:spMkLst>
            <pc:docMk/>
            <pc:sldMk cId="2757853000" sldId="310"/>
            <ac:spMk id="2" creationId="{33AF65A7-995A-9F45-891C-82D9B9D40801}"/>
          </ac:spMkLst>
        </pc:spChg>
        <pc:spChg chg="mod">
          <ac:chgData name="Mohamed Rafat" userId="b8d729d5d05270ab" providerId="LiveId" clId="{56B43230-99CE-4B50-8E4F-E2DD0B119C55}" dt="2022-12-09T17:41:55.771" v="75"/>
          <ac:spMkLst>
            <pc:docMk/>
            <pc:sldMk cId="2757853000" sldId="310"/>
            <ac:spMk id="3" creationId="{8D3F7063-A64B-CB42-8BBF-BF52424269A8}"/>
          </ac:spMkLst>
        </pc:spChg>
        <pc:spChg chg="mod">
          <ac:chgData name="Mohamed Rafat" userId="b8d729d5d05270ab" providerId="LiveId" clId="{56B43230-99CE-4B50-8E4F-E2DD0B119C55}" dt="2022-12-09T17:41:55.771" v="75"/>
          <ac:spMkLst>
            <pc:docMk/>
            <pc:sldMk cId="2757853000" sldId="310"/>
            <ac:spMk id="4" creationId="{6E4EA976-8646-0143-BA18-8675E6FA5EB7}"/>
          </ac:spMkLst>
        </pc:spChg>
        <pc:spChg chg="mod">
          <ac:chgData name="Mohamed Rafat" userId="b8d729d5d05270ab" providerId="LiveId" clId="{56B43230-99CE-4B50-8E4F-E2DD0B119C55}" dt="2022-12-09T17:41:55.771" v="75"/>
          <ac:spMkLst>
            <pc:docMk/>
            <pc:sldMk cId="2757853000" sldId="310"/>
            <ac:spMk id="5" creationId="{7003A5E2-8F37-D546-BCD9-24A2037BB54D}"/>
          </ac:spMkLst>
        </pc:spChg>
      </pc:sldChg>
      <pc:sldChg chg="modSp">
        <pc:chgData name="Mohamed Rafat" userId="b8d729d5d05270ab" providerId="LiveId" clId="{56B43230-99CE-4B50-8E4F-E2DD0B119C55}" dt="2022-12-10T10:55:30.410" v="952" actId="20577"/>
        <pc:sldMkLst>
          <pc:docMk/>
          <pc:sldMk cId="649995497" sldId="311"/>
        </pc:sldMkLst>
        <pc:spChg chg="mod">
          <ac:chgData name="Mohamed Rafat" userId="b8d729d5d05270ab" providerId="LiveId" clId="{56B43230-99CE-4B50-8E4F-E2DD0B119C55}" dt="2022-12-09T17:41:55.771" v="75"/>
          <ac:spMkLst>
            <pc:docMk/>
            <pc:sldMk cId="649995497" sldId="311"/>
            <ac:spMk id="3" creationId="{6DB30D50-1377-244D-A1A4-32FB836C1F3A}"/>
          </ac:spMkLst>
        </pc:spChg>
        <pc:spChg chg="mod">
          <ac:chgData name="Mohamed Rafat" userId="b8d729d5d05270ab" providerId="LiveId" clId="{56B43230-99CE-4B50-8E4F-E2DD0B119C55}" dt="2022-12-09T17:41:55.771" v="75"/>
          <ac:spMkLst>
            <pc:docMk/>
            <pc:sldMk cId="649995497" sldId="311"/>
            <ac:spMk id="5" creationId="{AA926C73-F226-914E-AC56-BF3172765F9F}"/>
          </ac:spMkLst>
        </pc:spChg>
        <pc:spChg chg="mod">
          <ac:chgData name="Mohamed Rafat" userId="b8d729d5d05270ab" providerId="LiveId" clId="{56B43230-99CE-4B50-8E4F-E2DD0B119C55}" dt="2022-12-09T17:41:55.771" v="75"/>
          <ac:spMkLst>
            <pc:docMk/>
            <pc:sldMk cId="649995497" sldId="311"/>
            <ac:spMk id="7" creationId="{50A86E01-62BB-5145-A6C3-515717DD327C}"/>
          </ac:spMkLst>
        </pc:spChg>
        <pc:spChg chg="mod">
          <ac:chgData name="Mohamed Rafat" userId="b8d729d5d05270ab" providerId="LiveId" clId="{56B43230-99CE-4B50-8E4F-E2DD0B119C55}" dt="2022-12-10T10:55:30.410" v="952" actId="20577"/>
          <ac:spMkLst>
            <pc:docMk/>
            <pc:sldMk cId="649995497" sldId="311"/>
            <ac:spMk id="11" creationId="{FE6A039E-B9B4-5E1D-BD7C-8335097374D6}"/>
          </ac:spMkLst>
        </pc:spChg>
      </pc:sldChg>
      <pc:sldChg chg="modSp">
        <pc:chgData name="Mohamed Rafat" userId="b8d729d5d05270ab" providerId="LiveId" clId="{56B43230-99CE-4B50-8E4F-E2DD0B119C55}" dt="2022-12-09T17:41:55.771" v="75"/>
        <pc:sldMkLst>
          <pc:docMk/>
          <pc:sldMk cId="3433807076" sldId="312"/>
        </pc:sldMkLst>
        <pc:spChg chg="mod">
          <ac:chgData name="Mohamed Rafat" userId="b8d729d5d05270ab" providerId="LiveId" clId="{56B43230-99CE-4B50-8E4F-E2DD0B119C55}" dt="2022-12-09T17:41:55.771" v="75"/>
          <ac:spMkLst>
            <pc:docMk/>
            <pc:sldMk cId="3433807076" sldId="312"/>
            <ac:spMk id="3" creationId="{6DB30D50-1377-244D-A1A4-32FB836C1F3A}"/>
          </ac:spMkLst>
        </pc:spChg>
        <pc:spChg chg="mod">
          <ac:chgData name="Mohamed Rafat" userId="b8d729d5d05270ab" providerId="LiveId" clId="{56B43230-99CE-4B50-8E4F-E2DD0B119C55}" dt="2022-12-09T17:41:55.771" v="75"/>
          <ac:spMkLst>
            <pc:docMk/>
            <pc:sldMk cId="3433807076" sldId="312"/>
            <ac:spMk id="5" creationId="{AA926C73-F226-914E-AC56-BF3172765F9F}"/>
          </ac:spMkLst>
        </pc:spChg>
        <pc:spChg chg="mod">
          <ac:chgData name="Mohamed Rafat" userId="b8d729d5d05270ab" providerId="LiveId" clId="{56B43230-99CE-4B50-8E4F-E2DD0B119C55}" dt="2022-12-09T17:41:55.771" v="75"/>
          <ac:spMkLst>
            <pc:docMk/>
            <pc:sldMk cId="3433807076" sldId="312"/>
            <ac:spMk id="7" creationId="{50A86E01-62BB-5145-A6C3-515717DD327C}"/>
          </ac:spMkLst>
        </pc:spChg>
      </pc:sldChg>
      <pc:sldChg chg="modSp">
        <pc:chgData name="Mohamed Rafat" userId="b8d729d5d05270ab" providerId="LiveId" clId="{56B43230-99CE-4B50-8E4F-E2DD0B119C55}" dt="2022-12-09T17:41:55.771" v="75"/>
        <pc:sldMkLst>
          <pc:docMk/>
          <pc:sldMk cId="2270673491" sldId="313"/>
        </pc:sldMkLst>
        <pc:spChg chg="mod">
          <ac:chgData name="Mohamed Rafat" userId="b8d729d5d05270ab" providerId="LiveId" clId="{56B43230-99CE-4B50-8E4F-E2DD0B119C55}" dt="2022-12-09T17:41:55.771" v="75"/>
          <ac:spMkLst>
            <pc:docMk/>
            <pc:sldMk cId="2270673491" sldId="313"/>
            <ac:spMk id="3" creationId="{4E809DF5-56B4-304A-8777-BB8576005AF2}"/>
          </ac:spMkLst>
        </pc:spChg>
        <pc:spChg chg="mod">
          <ac:chgData name="Mohamed Rafat" userId="b8d729d5d05270ab" providerId="LiveId" clId="{56B43230-99CE-4B50-8E4F-E2DD0B119C55}" dt="2022-12-09T17:41:55.771" v="75"/>
          <ac:spMkLst>
            <pc:docMk/>
            <pc:sldMk cId="2270673491" sldId="313"/>
            <ac:spMk id="5" creationId="{0A79A912-225F-BE40-9F3E-0255524448CD}"/>
          </ac:spMkLst>
        </pc:spChg>
        <pc:spChg chg="mod">
          <ac:chgData name="Mohamed Rafat" userId="b8d729d5d05270ab" providerId="LiveId" clId="{56B43230-99CE-4B50-8E4F-E2DD0B119C55}" dt="2022-12-09T17:41:55.771" v="75"/>
          <ac:spMkLst>
            <pc:docMk/>
            <pc:sldMk cId="2270673491" sldId="313"/>
            <ac:spMk id="6" creationId="{50B6C709-8794-DF4E-A15C-6E648F09DD12}"/>
          </ac:spMkLst>
        </pc:spChg>
      </pc:sldChg>
      <pc:sldChg chg="modSp modAnim">
        <pc:chgData name="Mohamed Rafat" userId="b8d729d5d05270ab" providerId="LiveId" clId="{56B43230-99CE-4B50-8E4F-E2DD0B119C55}" dt="2022-12-09T19:03:46.453" v="910"/>
        <pc:sldMkLst>
          <pc:docMk/>
          <pc:sldMk cId="2757488378" sldId="314"/>
        </pc:sldMkLst>
        <pc:spChg chg="mod">
          <ac:chgData name="Mohamed Rafat" userId="b8d729d5d05270ab" providerId="LiveId" clId="{56B43230-99CE-4B50-8E4F-E2DD0B119C55}" dt="2022-12-09T17:41:55.771" v="75"/>
          <ac:spMkLst>
            <pc:docMk/>
            <pc:sldMk cId="2757488378" sldId="314"/>
            <ac:spMk id="3" creationId="{4E809DF5-56B4-304A-8777-BB8576005AF2}"/>
          </ac:spMkLst>
        </pc:spChg>
        <pc:spChg chg="mod">
          <ac:chgData name="Mohamed Rafat" userId="b8d729d5d05270ab" providerId="LiveId" clId="{56B43230-99CE-4B50-8E4F-E2DD0B119C55}" dt="2022-12-09T17:41:55.771" v="75"/>
          <ac:spMkLst>
            <pc:docMk/>
            <pc:sldMk cId="2757488378" sldId="314"/>
            <ac:spMk id="5" creationId="{0A79A912-225F-BE40-9F3E-0255524448CD}"/>
          </ac:spMkLst>
        </pc:spChg>
        <pc:spChg chg="mod">
          <ac:chgData name="Mohamed Rafat" userId="b8d729d5d05270ab" providerId="LiveId" clId="{56B43230-99CE-4B50-8E4F-E2DD0B119C55}" dt="2022-12-09T17:41:55.771" v="75"/>
          <ac:spMkLst>
            <pc:docMk/>
            <pc:sldMk cId="2757488378" sldId="314"/>
            <ac:spMk id="6" creationId="{50B6C709-8794-DF4E-A15C-6E648F09DD12}"/>
          </ac:spMkLst>
        </pc:spChg>
      </pc:sldChg>
      <pc:sldChg chg="modSp">
        <pc:chgData name="Mohamed Rafat" userId="b8d729d5d05270ab" providerId="LiveId" clId="{56B43230-99CE-4B50-8E4F-E2DD0B119C55}" dt="2022-12-09T17:41:55.771" v="75"/>
        <pc:sldMkLst>
          <pc:docMk/>
          <pc:sldMk cId="1195207616" sldId="315"/>
        </pc:sldMkLst>
        <pc:spChg chg="mod">
          <ac:chgData name="Mohamed Rafat" userId="b8d729d5d05270ab" providerId="LiveId" clId="{56B43230-99CE-4B50-8E4F-E2DD0B119C55}" dt="2022-12-09T17:41:55.771" v="75"/>
          <ac:spMkLst>
            <pc:docMk/>
            <pc:sldMk cId="1195207616" sldId="315"/>
            <ac:spMk id="3" creationId="{4E809DF5-56B4-304A-8777-BB8576005AF2}"/>
          </ac:spMkLst>
        </pc:spChg>
        <pc:spChg chg="mod">
          <ac:chgData name="Mohamed Rafat" userId="b8d729d5d05270ab" providerId="LiveId" clId="{56B43230-99CE-4B50-8E4F-E2DD0B119C55}" dt="2022-12-09T17:41:55.771" v="75"/>
          <ac:spMkLst>
            <pc:docMk/>
            <pc:sldMk cId="1195207616" sldId="315"/>
            <ac:spMk id="5" creationId="{0A79A912-225F-BE40-9F3E-0255524448CD}"/>
          </ac:spMkLst>
        </pc:spChg>
        <pc:spChg chg="mod">
          <ac:chgData name="Mohamed Rafat" userId="b8d729d5d05270ab" providerId="LiveId" clId="{56B43230-99CE-4B50-8E4F-E2DD0B119C55}" dt="2022-12-09T17:41:55.771" v="75"/>
          <ac:spMkLst>
            <pc:docMk/>
            <pc:sldMk cId="1195207616" sldId="315"/>
            <ac:spMk id="6" creationId="{50B6C709-8794-DF4E-A15C-6E648F09DD12}"/>
          </ac:spMkLst>
        </pc:spChg>
      </pc:sldChg>
      <pc:sldChg chg="modSp">
        <pc:chgData name="Mohamed Rafat" userId="b8d729d5d05270ab" providerId="LiveId" clId="{56B43230-99CE-4B50-8E4F-E2DD0B119C55}" dt="2022-12-09T17:41:55.771" v="75"/>
        <pc:sldMkLst>
          <pc:docMk/>
          <pc:sldMk cId="1466144390" sldId="316"/>
        </pc:sldMkLst>
        <pc:spChg chg="mod">
          <ac:chgData name="Mohamed Rafat" userId="b8d729d5d05270ab" providerId="LiveId" clId="{56B43230-99CE-4B50-8E4F-E2DD0B119C55}" dt="2022-12-09T17:41:55.771" v="75"/>
          <ac:spMkLst>
            <pc:docMk/>
            <pc:sldMk cId="1466144390" sldId="316"/>
            <ac:spMk id="3" creationId="{4E809DF5-56B4-304A-8777-BB8576005AF2}"/>
          </ac:spMkLst>
        </pc:spChg>
        <pc:spChg chg="mod">
          <ac:chgData name="Mohamed Rafat" userId="b8d729d5d05270ab" providerId="LiveId" clId="{56B43230-99CE-4B50-8E4F-E2DD0B119C55}" dt="2022-12-09T17:41:55.771" v="75"/>
          <ac:spMkLst>
            <pc:docMk/>
            <pc:sldMk cId="1466144390" sldId="316"/>
            <ac:spMk id="5" creationId="{0A79A912-225F-BE40-9F3E-0255524448CD}"/>
          </ac:spMkLst>
        </pc:spChg>
        <pc:spChg chg="mod">
          <ac:chgData name="Mohamed Rafat" userId="b8d729d5d05270ab" providerId="LiveId" clId="{56B43230-99CE-4B50-8E4F-E2DD0B119C55}" dt="2022-12-09T17:41:55.771" v="75"/>
          <ac:spMkLst>
            <pc:docMk/>
            <pc:sldMk cId="1466144390" sldId="316"/>
            <ac:spMk id="6" creationId="{50B6C709-8794-DF4E-A15C-6E648F09DD12}"/>
          </ac:spMkLst>
        </pc:spChg>
      </pc:sldChg>
      <pc:sldChg chg="modSp">
        <pc:chgData name="Mohamed Rafat" userId="b8d729d5d05270ab" providerId="LiveId" clId="{56B43230-99CE-4B50-8E4F-E2DD0B119C55}" dt="2022-12-09T17:41:55.771" v="75"/>
        <pc:sldMkLst>
          <pc:docMk/>
          <pc:sldMk cId="2020479395" sldId="317"/>
        </pc:sldMkLst>
        <pc:spChg chg="mod">
          <ac:chgData name="Mohamed Rafat" userId="b8d729d5d05270ab" providerId="LiveId" clId="{56B43230-99CE-4B50-8E4F-E2DD0B119C55}" dt="2022-12-09T17:41:55.771" v="75"/>
          <ac:spMkLst>
            <pc:docMk/>
            <pc:sldMk cId="2020479395" sldId="317"/>
            <ac:spMk id="3" creationId="{75202033-17DD-3E4F-BB90-ADC6A1F0C66F}"/>
          </ac:spMkLst>
        </pc:spChg>
        <pc:spChg chg="mod">
          <ac:chgData name="Mohamed Rafat" userId="b8d729d5d05270ab" providerId="LiveId" clId="{56B43230-99CE-4B50-8E4F-E2DD0B119C55}" dt="2022-12-09T17:41:55.771" v="75"/>
          <ac:spMkLst>
            <pc:docMk/>
            <pc:sldMk cId="2020479395" sldId="317"/>
            <ac:spMk id="7" creationId="{B42ACFC2-B54A-8244-B5D9-4B1EC2EED59D}"/>
          </ac:spMkLst>
        </pc:spChg>
        <pc:spChg chg="mod">
          <ac:chgData name="Mohamed Rafat" userId="b8d729d5d05270ab" providerId="LiveId" clId="{56B43230-99CE-4B50-8E4F-E2DD0B119C55}" dt="2022-12-09T17:41:55.771" v="75"/>
          <ac:spMkLst>
            <pc:docMk/>
            <pc:sldMk cId="2020479395" sldId="317"/>
            <ac:spMk id="8" creationId="{B609FC03-B5BE-D846-993A-8E351C9509F3}"/>
          </ac:spMkLst>
        </pc:spChg>
      </pc:sldChg>
      <pc:sldChg chg="modSp add del modAnim">
        <pc:chgData name="Mohamed Rafat" userId="b8d729d5d05270ab" providerId="LiveId" clId="{56B43230-99CE-4B50-8E4F-E2DD0B119C55}" dt="2022-12-09T18:54:56.516" v="882"/>
        <pc:sldMkLst>
          <pc:docMk/>
          <pc:sldMk cId="3752360658" sldId="318"/>
        </pc:sldMkLst>
        <pc:spChg chg="mod">
          <ac:chgData name="Mohamed Rafat" userId="b8d729d5d05270ab" providerId="LiveId" clId="{56B43230-99CE-4B50-8E4F-E2DD0B119C55}" dt="2022-12-09T17:41:55.771" v="75"/>
          <ac:spMkLst>
            <pc:docMk/>
            <pc:sldMk cId="3752360658" sldId="318"/>
            <ac:spMk id="3" creationId="{8D3F7063-A64B-CB42-8BBF-BF52424269A8}"/>
          </ac:spMkLst>
        </pc:spChg>
        <pc:spChg chg="mod">
          <ac:chgData name="Mohamed Rafat" userId="b8d729d5d05270ab" providerId="LiveId" clId="{56B43230-99CE-4B50-8E4F-E2DD0B119C55}" dt="2022-12-09T17:41:55.771" v="75"/>
          <ac:spMkLst>
            <pc:docMk/>
            <pc:sldMk cId="3752360658" sldId="318"/>
            <ac:spMk id="4" creationId="{6E4EA976-8646-0143-BA18-8675E6FA5EB7}"/>
          </ac:spMkLst>
        </pc:spChg>
        <pc:spChg chg="mod">
          <ac:chgData name="Mohamed Rafat" userId="b8d729d5d05270ab" providerId="LiveId" clId="{56B43230-99CE-4B50-8E4F-E2DD0B119C55}" dt="2022-12-09T17:41:55.771" v="75"/>
          <ac:spMkLst>
            <pc:docMk/>
            <pc:sldMk cId="3752360658" sldId="318"/>
            <ac:spMk id="5" creationId="{7003A5E2-8F37-D546-BCD9-24A2037BB54D}"/>
          </ac:spMkLst>
        </pc:spChg>
      </pc:sldChg>
      <pc:sldChg chg="modSp">
        <pc:chgData name="Mohamed Rafat" userId="b8d729d5d05270ab" providerId="LiveId" clId="{56B43230-99CE-4B50-8E4F-E2DD0B119C55}" dt="2022-12-09T17:41:55.771" v="75"/>
        <pc:sldMkLst>
          <pc:docMk/>
          <pc:sldMk cId="1007785666" sldId="319"/>
        </pc:sldMkLst>
        <pc:spChg chg="mod">
          <ac:chgData name="Mohamed Rafat" userId="b8d729d5d05270ab" providerId="LiveId" clId="{56B43230-99CE-4B50-8E4F-E2DD0B119C55}" dt="2022-12-09T17:41:55.771" v="75"/>
          <ac:spMkLst>
            <pc:docMk/>
            <pc:sldMk cId="1007785666" sldId="319"/>
            <ac:spMk id="3" creationId="{6DB30D50-1377-244D-A1A4-32FB836C1F3A}"/>
          </ac:spMkLst>
        </pc:spChg>
        <pc:spChg chg="mod">
          <ac:chgData name="Mohamed Rafat" userId="b8d729d5d05270ab" providerId="LiveId" clId="{56B43230-99CE-4B50-8E4F-E2DD0B119C55}" dt="2022-12-09T17:41:55.771" v="75"/>
          <ac:spMkLst>
            <pc:docMk/>
            <pc:sldMk cId="1007785666" sldId="319"/>
            <ac:spMk id="5" creationId="{AA926C73-F226-914E-AC56-BF3172765F9F}"/>
          </ac:spMkLst>
        </pc:spChg>
        <pc:spChg chg="mod">
          <ac:chgData name="Mohamed Rafat" userId="b8d729d5d05270ab" providerId="LiveId" clId="{56B43230-99CE-4B50-8E4F-E2DD0B119C55}" dt="2022-12-09T17:41:55.771" v="75"/>
          <ac:spMkLst>
            <pc:docMk/>
            <pc:sldMk cId="1007785666" sldId="319"/>
            <ac:spMk id="7" creationId="{50A86E01-62BB-5145-A6C3-515717DD327C}"/>
          </ac:spMkLst>
        </pc:spChg>
      </pc:sldChg>
      <pc:sldChg chg="modSp">
        <pc:chgData name="Mohamed Rafat" userId="b8d729d5d05270ab" providerId="LiveId" clId="{56B43230-99CE-4B50-8E4F-E2DD0B119C55}" dt="2022-12-09T17:41:55.771" v="75"/>
        <pc:sldMkLst>
          <pc:docMk/>
          <pc:sldMk cId="3574583993" sldId="320"/>
        </pc:sldMkLst>
        <pc:spChg chg="mod">
          <ac:chgData name="Mohamed Rafat" userId="b8d729d5d05270ab" providerId="LiveId" clId="{56B43230-99CE-4B50-8E4F-E2DD0B119C55}" dt="2022-12-09T17:41:55.771" v="75"/>
          <ac:spMkLst>
            <pc:docMk/>
            <pc:sldMk cId="3574583993" sldId="320"/>
            <ac:spMk id="3" creationId="{6DB30D50-1377-244D-A1A4-32FB836C1F3A}"/>
          </ac:spMkLst>
        </pc:spChg>
        <pc:spChg chg="mod">
          <ac:chgData name="Mohamed Rafat" userId="b8d729d5d05270ab" providerId="LiveId" clId="{56B43230-99CE-4B50-8E4F-E2DD0B119C55}" dt="2022-12-09T17:41:55.771" v="75"/>
          <ac:spMkLst>
            <pc:docMk/>
            <pc:sldMk cId="3574583993" sldId="320"/>
            <ac:spMk id="5" creationId="{AA926C73-F226-914E-AC56-BF3172765F9F}"/>
          </ac:spMkLst>
        </pc:spChg>
        <pc:spChg chg="mod">
          <ac:chgData name="Mohamed Rafat" userId="b8d729d5d05270ab" providerId="LiveId" clId="{56B43230-99CE-4B50-8E4F-E2DD0B119C55}" dt="2022-12-09T17:41:55.771" v="75"/>
          <ac:spMkLst>
            <pc:docMk/>
            <pc:sldMk cId="3574583993" sldId="320"/>
            <ac:spMk id="7" creationId="{50A86E01-62BB-5145-A6C3-515717DD327C}"/>
          </ac:spMkLst>
        </pc:spChg>
      </pc:sldChg>
      <pc:sldChg chg="modSp">
        <pc:chgData name="Mohamed Rafat" userId="b8d729d5d05270ab" providerId="LiveId" clId="{56B43230-99CE-4B50-8E4F-E2DD0B119C55}" dt="2022-12-09T17:41:55.771" v="75"/>
        <pc:sldMkLst>
          <pc:docMk/>
          <pc:sldMk cId="1012045212" sldId="321"/>
        </pc:sldMkLst>
        <pc:spChg chg="mod">
          <ac:chgData name="Mohamed Rafat" userId="b8d729d5d05270ab" providerId="LiveId" clId="{56B43230-99CE-4B50-8E4F-E2DD0B119C55}" dt="2022-12-09T17:41:55.771" v="75"/>
          <ac:spMkLst>
            <pc:docMk/>
            <pc:sldMk cId="1012045212" sldId="321"/>
            <ac:spMk id="3" creationId="{6DB30D50-1377-244D-A1A4-32FB836C1F3A}"/>
          </ac:spMkLst>
        </pc:spChg>
        <pc:spChg chg="mod">
          <ac:chgData name="Mohamed Rafat" userId="b8d729d5d05270ab" providerId="LiveId" clId="{56B43230-99CE-4B50-8E4F-E2DD0B119C55}" dt="2022-12-09T17:41:55.771" v="75"/>
          <ac:spMkLst>
            <pc:docMk/>
            <pc:sldMk cId="1012045212" sldId="321"/>
            <ac:spMk id="5" creationId="{AA926C73-F226-914E-AC56-BF3172765F9F}"/>
          </ac:spMkLst>
        </pc:spChg>
        <pc:spChg chg="mod">
          <ac:chgData name="Mohamed Rafat" userId="b8d729d5d05270ab" providerId="LiveId" clId="{56B43230-99CE-4B50-8E4F-E2DD0B119C55}" dt="2022-12-09T17:41:55.771" v="75"/>
          <ac:spMkLst>
            <pc:docMk/>
            <pc:sldMk cId="1012045212" sldId="321"/>
            <ac:spMk id="7" creationId="{50A86E01-62BB-5145-A6C3-515717DD327C}"/>
          </ac:spMkLst>
        </pc:spChg>
      </pc:sldChg>
      <pc:sldChg chg="modSp">
        <pc:chgData name="Mohamed Rafat" userId="b8d729d5d05270ab" providerId="LiveId" clId="{56B43230-99CE-4B50-8E4F-E2DD0B119C55}" dt="2022-12-09T17:41:55.771" v="75"/>
        <pc:sldMkLst>
          <pc:docMk/>
          <pc:sldMk cId="2461826960" sldId="322"/>
        </pc:sldMkLst>
        <pc:spChg chg="mod">
          <ac:chgData name="Mohamed Rafat" userId="b8d729d5d05270ab" providerId="LiveId" clId="{56B43230-99CE-4B50-8E4F-E2DD0B119C55}" dt="2022-12-09T17:41:55.771" v="75"/>
          <ac:spMkLst>
            <pc:docMk/>
            <pc:sldMk cId="2461826960" sldId="322"/>
            <ac:spMk id="3" creationId="{6DB30D50-1377-244D-A1A4-32FB836C1F3A}"/>
          </ac:spMkLst>
        </pc:spChg>
        <pc:spChg chg="mod">
          <ac:chgData name="Mohamed Rafat" userId="b8d729d5d05270ab" providerId="LiveId" clId="{56B43230-99CE-4B50-8E4F-E2DD0B119C55}" dt="2022-12-09T17:41:55.771" v="75"/>
          <ac:spMkLst>
            <pc:docMk/>
            <pc:sldMk cId="2461826960" sldId="322"/>
            <ac:spMk id="5" creationId="{AA926C73-F226-914E-AC56-BF3172765F9F}"/>
          </ac:spMkLst>
        </pc:spChg>
        <pc:spChg chg="mod">
          <ac:chgData name="Mohamed Rafat" userId="b8d729d5d05270ab" providerId="LiveId" clId="{56B43230-99CE-4B50-8E4F-E2DD0B119C55}" dt="2022-12-09T17:41:55.771" v="75"/>
          <ac:spMkLst>
            <pc:docMk/>
            <pc:sldMk cId="2461826960" sldId="322"/>
            <ac:spMk id="7" creationId="{50A86E01-62BB-5145-A6C3-515717DD327C}"/>
          </ac:spMkLst>
        </pc:spChg>
      </pc:sldChg>
      <pc:sldChg chg="modSp">
        <pc:chgData name="Mohamed Rafat" userId="b8d729d5d05270ab" providerId="LiveId" clId="{56B43230-99CE-4B50-8E4F-E2DD0B119C55}" dt="2022-12-09T17:41:55.771" v="75"/>
        <pc:sldMkLst>
          <pc:docMk/>
          <pc:sldMk cId="1960921820" sldId="323"/>
        </pc:sldMkLst>
        <pc:spChg chg="mod">
          <ac:chgData name="Mohamed Rafat" userId="b8d729d5d05270ab" providerId="LiveId" clId="{56B43230-99CE-4B50-8E4F-E2DD0B119C55}" dt="2022-12-09T17:41:55.771" v="75"/>
          <ac:spMkLst>
            <pc:docMk/>
            <pc:sldMk cId="1960921820" sldId="323"/>
            <ac:spMk id="3" creationId="{6DB30D50-1377-244D-A1A4-32FB836C1F3A}"/>
          </ac:spMkLst>
        </pc:spChg>
        <pc:spChg chg="mod">
          <ac:chgData name="Mohamed Rafat" userId="b8d729d5d05270ab" providerId="LiveId" clId="{56B43230-99CE-4B50-8E4F-E2DD0B119C55}" dt="2022-12-09T17:41:55.771" v="75"/>
          <ac:spMkLst>
            <pc:docMk/>
            <pc:sldMk cId="1960921820" sldId="323"/>
            <ac:spMk id="5" creationId="{AA926C73-F226-914E-AC56-BF3172765F9F}"/>
          </ac:spMkLst>
        </pc:spChg>
        <pc:spChg chg="mod">
          <ac:chgData name="Mohamed Rafat" userId="b8d729d5d05270ab" providerId="LiveId" clId="{56B43230-99CE-4B50-8E4F-E2DD0B119C55}" dt="2022-12-09T17:41:55.771" v="75"/>
          <ac:spMkLst>
            <pc:docMk/>
            <pc:sldMk cId="1960921820" sldId="323"/>
            <ac:spMk id="7" creationId="{50A86E01-62BB-5145-A6C3-515717DD327C}"/>
          </ac:spMkLst>
        </pc:spChg>
      </pc:sldChg>
      <pc:sldChg chg="modSp del">
        <pc:chgData name="Mohamed Rafat" userId="b8d729d5d05270ab" providerId="LiveId" clId="{56B43230-99CE-4B50-8E4F-E2DD0B119C55}" dt="2022-12-09T18:55:22.167" v="887" actId="47"/>
        <pc:sldMkLst>
          <pc:docMk/>
          <pc:sldMk cId="3103144751" sldId="324"/>
        </pc:sldMkLst>
        <pc:spChg chg="mod">
          <ac:chgData name="Mohamed Rafat" userId="b8d729d5d05270ab" providerId="LiveId" clId="{56B43230-99CE-4B50-8E4F-E2DD0B119C55}" dt="2022-12-09T17:41:55.771" v="75"/>
          <ac:spMkLst>
            <pc:docMk/>
            <pc:sldMk cId="3103144751" sldId="324"/>
            <ac:spMk id="3" creationId="{8D3F7063-A64B-CB42-8BBF-BF52424269A8}"/>
          </ac:spMkLst>
        </pc:spChg>
        <pc:spChg chg="mod">
          <ac:chgData name="Mohamed Rafat" userId="b8d729d5d05270ab" providerId="LiveId" clId="{56B43230-99CE-4B50-8E4F-E2DD0B119C55}" dt="2022-12-09T17:41:55.771" v="75"/>
          <ac:spMkLst>
            <pc:docMk/>
            <pc:sldMk cId="3103144751" sldId="324"/>
            <ac:spMk id="5" creationId="{7003A5E2-8F37-D546-BCD9-24A2037BB54D}"/>
          </ac:spMkLst>
        </pc:spChg>
      </pc:sldChg>
      <pc:sldChg chg="modSp">
        <pc:chgData name="Mohamed Rafat" userId="b8d729d5d05270ab" providerId="LiveId" clId="{56B43230-99CE-4B50-8E4F-E2DD0B119C55}" dt="2022-12-09T17:41:55.771" v="75"/>
        <pc:sldMkLst>
          <pc:docMk/>
          <pc:sldMk cId="1787605701" sldId="325"/>
        </pc:sldMkLst>
        <pc:spChg chg="mod">
          <ac:chgData name="Mohamed Rafat" userId="b8d729d5d05270ab" providerId="LiveId" clId="{56B43230-99CE-4B50-8E4F-E2DD0B119C55}" dt="2022-12-09T17:41:55.771" v="75"/>
          <ac:spMkLst>
            <pc:docMk/>
            <pc:sldMk cId="1787605701" sldId="325"/>
            <ac:spMk id="3" creationId="{6DB30D50-1377-244D-A1A4-32FB836C1F3A}"/>
          </ac:spMkLst>
        </pc:spChg>
        <pc:spChg chg="mod">
          <ac:chgData name="Mohamed Rafat" userId="b8d729d5d05270ab" providerId="LiveId" clId="{56B43230-99CE-4B50-8E4F-E2DD0B119C55}" dt="2022-12-09T17:41:55.771" v="75"/>
          <ac:spMkLst>
            <pc:docMk/>
            <pc:sldMk cId="1787605701" sldId="325"/>
            <ac:spMk id="5" creationId="{AA926C73-F226-914E-AC56-BF3172765F9F}"/>
          </ac:spMkLst>
        </pc:spChg>
        <pc:spChg chg="mod">
          <ac:chgData name="Mohamed Rafat" userId="b8d729d5d05270ab" providerId="LiveId" clId="{56B43230-99CE-4B50-8E4F-E2DD0B119C55}" dt="2022-12-09T17:41:55.771" v="75"/>
          <ac:spMkLst>
            <pc:docMk/>
            <pc:sldMk cId="1787605701" sldId="325"/>
            <ac:spMk id="7" creationId="{50A86E01-62BB-5145-A6C3-515717DD327C}"/>
          </ac:spMkLst>
        </pc:spChg>
      </pc:sldChg>
      <pc:sldChg chg="del">
        <pc:chgData name="Mohamed Rafat" userId="b8d729d5d05270ab" providerId="LiveId" clId="{56B43230-99CE-4B50-8E4F-E2DD0B119C55}" dt="2022-12-09T17:33:58.493" v="12" actId="2696"/>
        <pc:sldMkLst>
          <pc:docMk/>
          <pc:sldMk cId="1510717950" sldId="326"/>
        </pc:sldMkLst>
      </pc:sldChg>
      <pc:sldChg chg="del">
        <pc:chgData name="Mohamed Rafat" userId="b8d729d5d05270ab" providerId="LiveId" clId="{56B43230-99CE-4B50-8E4F-E2DD0B119C55}" dt="2022-12-09T17:34:17.275" v="16" actId="47"/>
        <pc:sldMkLst>
          <pc:docMk/>
          <pc:sldMk cId="4239329187" sldId="327"/>
        </pc:sldMkLst>
      </pc:sldChg>
      <pc:sldChg chg="modSp del mod">
        <pc:chgData name="Mohamed Rafat" userId="b8d729d5d05270ab" providerId="LiveId" clId="{56B43230-99CE-4B50-8E4F-E2DD0B119C55}" dt="2022-12-09T17:34:45.154" v="22" actId="47"/>
        <pc:sldMkLst>
          <pc:docMk/>
          <pc:sldMk cId="2127916267" sldId="328"/>
        </pc:sldMkLst>
        <pc:spChg chg="mod">
          <ac:chgData name="Mohamed Rafat" userId="b8d729d5d05270ab" providerId="LiveId" clId="{56B43230-99CE-4B50-8E4F-E2DD0B119C55}" dt="2022-12-09T17:34:30.935" v="18" actId="14100"/>
          <ac:spMkLst>
            <pc:docMk/>
            <pc:sldMk cId="2127916267" sldId="328"/>
            <ac:spMk id="6" creationId="{00000000-0000-0000-0000-000000000000}"/>
          </ac:spMkLst>
        </pc:spChg>
      </pc:sldChg>
      <pc:sldChg chg="del">
        <pc:chgData name="Mohamed Rafat" userId="b8d729d5d05270ab" providerId="LiveId" clId="{56B43230-99CE-4B50-8E4F-E2DD0B119C55}" dt="2022-12-09T17:35:37.577" v="33" actId="2696"/>
        <pc:sldMkLst>
          <pc:docMk/>
          <pc:sldMk cId="3333141282" sldId="329"/>
        </pc:sldMkLst>
      </pc:sldChg>
      <pc:sldChg chg="del">
        <pc:chgData name="Mohamed Rafat" userId="b8d729d5d05270ab" providerId="LiveId" clId="{56B43230-99CE-4B50-8E4F-E2DD0B119C55}" dt="2022-12-09T17:35:49.549" v="36" actId="47"/>
        <pc:sldMkLst>
          <pc:docMk/>
          <pc:sldMk cId="3976289420" sldId="330"/>
        </pc:sldMkLst>
      </pc:sldChg>
      <pc:sldChg chg="del">
        <pc:chgData name="Mohamed Rafat" userId="b8d729d5d05270ab" providerId="LiveId" clId="{56B43230-99CE-4B50-8E4F-E2DD0B119C55}" dt="2022-12-09T17:36:33.910" v="44" actId="2696"/>
        <pc:sldMkLst>
          <pc:docMk/>
          <pc:sldMk cId="4022489361" sldId="331"/>
        </pc:sldMkLst>
      </pc:sldChg>
      <pc:sldChg chg="del">
        <pc:chgData name="Mohamed Rafat" userId="b8d729d5d05270ab" providerId="LiveId" clId="{56B43230-99CE-4B50-8E4F-E2DD0B119C55}" dt="2022-12-09T17:37:21.324" v="51" actId="2696"/>
        <pc:sldMkLst>
          <pc:docMk/>
          <pc:sldMk cId="3956391528" sldId="332"/>
        </pc:sldMkLst>
      </pc:sldChg>
      <pc:sldChg chg="delSp del">
        <pc:chgData name="Mohamed Rafat" userId="b8d729d5d05270ab" providerId="LiveId" clId="{56B43230-99CE-4B50-8E4F-E2DD0B119C55}" dt="2022-12-09T17:37:39.333" v="57" actId="47"/>
        <pc:sldMkLst>
          <pc:docMk/>
          <pc:sldMk cId="3767977958" sldId="333"/>
        </pc:sldMkLst>
        <pc:picChg chg="del">
          <ac:chgData name="Mohamed Rafat" userId="b8d729d5d05270ab" providerId="LiveId" clId="{56B43230-99CE-4B50-8E4F-E2DD0B119C55}" dt="2022-12-09T17:37:30.660" v="54" actId="21"/>
          <ac:picMkLst>
            <pc:docMk/>
            <pc:sldMk cId="3767977958" sldId="333"/>
            <ac:picMk id="8194" creationId="{00000000-0000-0000-0000-000000000000}"/>
          </ac:picMkLst>
        </pc:picChg>
      </pc:sldChg>
      <pc:sldChg chg="addSp delSp modSp add mod ord delAnim modAnim">
        <pc:chgData name="Mohamed Rafat" userId="b8d729d5d05270ab" providerId="LiveId" clId="{56B43230-99CE-4B50-8E4F-E2DD0B119C55}" dt="2022-12-10T11:12:35.761" v="1026" actId="1076"/>
        <pc:sldMkLst>
          <pc:docMk/>
          <pc:sldMk cId="3623204112" sldId="334"/>
        </pc:sldMkLst>
        <pc:spChg chg="del">
          <ac:chgData name="Mohamed Rafat" userId="b8d729d5d05270ab" providerId="LiveId" clId="{56B43230-99CE-4B50-8E4F-E2DD0B119C55}" dt="2022-12-09T17:33:36.595" v="9" actId="478"/>
          <ac:spMkLst>
            <pc:docMk/>
            <pc:sldMk cId="3623204112" sldId="334"/>
            <ac:spMk id="2" creationId="{F96F75DE-8A44-4EC5-83C6-95BDDF10DFD9}"/>
          </ac:spMkLst>
        </pc:spChg>
        <pc:spChg chg="mod">
          <ac:chgData name="Mohamed Rafat" userId="b8d729d5d05270ab" providerId="LiveId" clId="{56B43230-99CE-4B50-8E4F-E2DD0B119C55}" dt="2022-12-09T17:41:55.771" v="75"/>
          <ac:spMkLst>
            <pc:docMk/>
            <pc:sldMk cId="3623204112" sldId="334"/>
            <ac:spMk id="3" creationId="{4E809DF5-56B4-304A-8777-BB8576005AF2}"/>
          </ac:spMkLst>
        </pc:spChg>
        <pc:spChg chg="mod">
          <ac:chgData name="Mohamed Rafat" userId="b8d729d5d05270ab" providerId="LiveId" clId="{56B43230-99CE-4B50-8E4F-E2DD0B119C55}" dt="2022-12-09T17:41:55.771" v="75"/>
          <ac:spMkLst>
            <pc:docMk/>
            <pc:sldMk cId="3623204112" sldId="334"/>
            <ac:spMk id="5" creationId="{0A79A912-225F-BE40-9F3E-0255524448CD}"/>
          </ac:spMkLst>
        </pc:spChg>
        <pc:spChg chg="mod">
          <ac:chgData name="Mohamed Rafat" userId="b8d729d5d05270ab" providerId="LiveId" clId="{56B43230-99CE-4B50-8E4F-E2DD0B119C55}" dt="2022-12-09T17:41:55.771" v="75"/>
          <ac:spMkLst>
            <pc:docMk/>
            <pc:sldMk cId="3623204112" sldId="334"/>
            <ac:spMk id="6" creationId="{50B6C709-8794-DF4E-A15C-6E648F09DD12}"/>
          </ac:spMkLst>
        </pc:spChg>
        <pc:spChg chg="add del mod">
          <ac:chgData name="Mohamed Rafat" userId="b8d729d5d05270ab" providerId="LiveId" clId="{56B43230-99CE-4B50-8E4F-E2DD0B119C55}" dt="2022-12-09T17:33:41.664" v="10" actId="478"/>
          <ac:spMkLst>
            <pc:docMk/>
            <pc:sldMk cId="3623204112" sldId="334"/>
            <ac:spMk id="7" creationId="{736B73A0-5E85-FFB4-1D08-0DE38FA06A49}"/>
          </ac:spMkLst>
        </pc:spChg>
        <pc:spChg chg="del mod">
          <ac:chgData name="Mohamed Rafat" userId="b8d729d5d05270ab" providerId="LiveId" clId="{56B43230-99CE-4B50-8E4F-E2DD0B119C55}" dt="2022-12-09T17:33:31.491" v="7" actId="478"/>
          <ac:spMkLst>
            <pc:docMk/>
            <pc:sldMk cId="3623204112" sldId="334"/>
            <ac:spMk id="12" creationId="{B8B5EB00-AC88-7B4C-24A2-0D8BAEB40952}"/>
          </ac:spMkLst>
        </pc:spChg>
        <pc:picChg chg="add mod">
          <ac:chgData name="Mohamed Rafat" userId="b8d729d5d05270ab" providerId="LiveId" clId="{56B43230-99CE-4B50-8E4F-E2DD0B119C55}" dt="2022-12-10T11:12:35.761" v="1026" actId="1076"/>
          <ac:picMkLst>
            <pc:docMk/>
            <pc:sldMk cId="3623204112" sldId="334"/>
            <ac:picMk id="8" creationId="{7DA23C7B-8844-24FA-1B73-9DC3DDD6E6A6}"/>
          </ac:picMkLst>
        </pc:picChg>
        <pc:picChg chg="del">
          <ac:chgData name="Mohamed Rafat" userId="b8d729d5d05270ab" providerId="LiveId" clId="{56B43230-99CE-4B50-8E4F-E2DD0B119C55}" dt="2022-12-09T17:33:27.699" v="5" actId="478"/>
          <ac:picMkLst>
            <pc:docMk/>
            <pc:sldMk cId="3623204112" sldId="334"/>
            <ac:picMk id="11" creationId="{F122BFE8-7E76-15AD-4F15-5427DEF9E306}"/>
          </ac:picMkLst>
        </pc:picChg>
        <pc:picChg chg="del">
          <ac:chgData name="Mohamed Rafat" userId="b8d729d5d05270ab" providerId="LiveId" clId="{56B43230-99CE-4B50-8E4F-E2DD0B119C55}" dt="2022-12-09T17:33:33.538" v="8" actId="478"/>
          <ac:picMkLst>
            <pc:docMk/>
            <pc:sldMk cId="3623204112" sldId="334"/>
            <ac:picMk id="14" creationId="{1EF12050-7B4E-E23E-6465-EE364840B2C5}"/>
          </ac:picMkLst>
        </pc:picChg>
      </pc:sldChg>
      <pc:sldChg chg="addSp delSp modSp add modAnim">
        <pc:chgData name="Mohamed Rafat" userId="b8d729d5d05270ab" providerId="LiveId" clId="{56B43230-99CE-4B50-8E4F-E2DD0B119C55}" dt="2022-12-09T17:41:55.771" v="75"/>
        <pc:sldMkLst>
          <pc:docMk/>
          <pc:sldMk cId="3362968434" sldId="335"/>
        </pc:sldMkLst>
        <pc:spChg chg="mod">
          <ac:chgData name="Mohamed Rafat" userId="b8d729d5d05270ab" providerId="LiveId" clId="{56B43230-99CE-4B50-8E4F-E2DD0B119C55}" dt="2022-12-09T17:41:55.771" v="75"/>
          <ac:spMkLst>
            <pc:docMk/>
            <pc:sldMk cId="3362968434" sldId="335"/>
            <ac:spMk id="3" creationId="{4E809DF5-56B4-304A-8777-BB8576005AF2}"/>
          </ac:spMkLst>
        </pc:spChg>
        <pc:spChg chg="mod">
          <ac:chgData name="Mohamed Rafat" userId="b8d729d5d05270ab" providerId="LiveId" clId="{56B43230-99CE-4B50-8E4F-E2DD0B119C55}" dt="2022-12-09T17:41:55.771" v="75"/>
          <ac:spMkLst>
            <pc:docMk/>
            <pc:sldMk cId="3362968434" sldId="335"/>
            <ac:spMk id="5" creationId="{0A79A912-225F-BE40-9F3E-0255524448CD}"/>
          </ac:spMkLst>
        </pc:spChg>
        <pc:spChg chg="mod">
          <ac:chgData name="Mohamed Rafat" userId="b8d729d5d05270ab" providerId="LiveId" clId="{56B43230-99CE-4B50-8E4F-E2DD0B119C55}" dt="2022-12-09T17:41:55.771" v="75"/>
          <ac:spMkLst>
            <pc:docMk/>
            <pc:sldMk cId="3362968434" sldId="335"/>
            <ac:spMk id="6" creationId="{50B6C709-8794-DF4E-A15C-6E648F09DD12}"/>
          </ac:spMkLst>
        </pc:spChg>
        <pc:picChg chg="add mod">
          <ac:chgData name="Mohamed Rafat" userId="b8d729d5d05270ab" providerId="LiveId" clId="{56B43230-99CE-4B50-8E4F-E2DD0B119C55}" dt="2022-12-09T17:34:12.964" v="15"/>
          <ac:picMkLst>
            <pc:docMk/>
            <pc:sldMk cId="3362968434" sldId="335"/>
            <ac:picMk id="2" creationId="{398BEBD0-C453-D852-8FE4-D0F37074706E}"/>
          </ac:picMkLst>
        </pc:picChg>
        <pc:picChg chg="del">
          <ac:chgData name="Mohamed Rafat" userId="b8d729d5d05270ab" providerId="LiveId" clId="{56B43230-99CE-4B50-8E4F-E2DD0B119C55}" dt="2022-12-09T17:34:11.943" v="14" actId="478"/>
          <ac:picMkLst>
            <pc:docMk/>
            <pc:sldMk cId="3362968434" sldId="335"/>
            <ac:picMk id="8" creationId="{7DA23C7B-8844-24FA-1B73-9DC3DDD6E6A6}"/>
          </ac:picMkLst>
        </pc:picChg>
      </pc:sldChg>
      <pc:sldChg chg="addSp delSp modSp add modAnim">
        <pc:chgData name="Mohamed Rafat" userId="b8d729d5d05270ab" providerId="LiveId" clId="{56B43230-99CE-4B50-8E4F-E2DD0B119C55}" dt="2022-12-09T17:41:55.771" v="75"/>
        <pc:sldMkLst>
          <pc:docMk/>
          <pc:sldMk cId="3777776736" sldId="336"/>
        </pc:sldMkLst>
        <pc:spChg chg="mod">
          <ac:chgData name="Mohamed Rafat" userId="b8d729d5d05270ab" providerId="LiveId" clId="{56B43230-99CE-4B50-8E4F-E2DD0B119C55}" dt="2022-12-09T17:41:55.771" v="75"/>
          <ac:spMkLst>
            <pc:docMk/>
            <pc:sldMk cId="3777776736" sldId="336"/>
            <ac:spMk id="3" creationId="{4E809DF5-56B4-304A-8777-BB8576005AF2}"/>
          </ac:spMkLst>
        </pc:spChg>
        <pc:spChg chg="mod">
          <ac:chgData name="Mohamed Rafat" userId="b8d729d5d05270ab" providerId="LiveId" clId="{56B43230-99CE-4B50-8E4F-E2DD0B119C55}" dt="2022-12-09T17:41:55.771" v="75"/>
          <ac:spMkLst>
            <pc:docMk/>
            <pc:sldMk cId="3777776736" sldId="336"/>
            <ac:spMk id="5" creationId="{0A79A912-225F-BE40-9F3E-0255524448CD}"/>
          </ac:spMkLst>
        </pc:spChg>
        <pc:spChg chg="mod">
          <ac:chgData name="Mohamed Rafat" userId="b8d729d5d05270ab" providerId="LiveId" clId="{56B43230-99CE-4B50-8E4F-E2DD0B119C55}" dt="2022-12-09T17:41:55.771" v="75"/>
          <ac:spMkLst>
            <pc:docMk/>
            <pc:sldMk cId="3777776736" sldId="336"/>
            <ac:spMk id="6" creationId="{50B6C709-8794-DF4E-A15C-6E648F09DD12}"/>
          </ac:spMkLst>
        </pc:spChg>
        <pc:spChg chg="add mod">
          <ac:chgData name="Mohamed Rafat" userId="b8d729d5d05270ab" providerId="LiveId" clId="{56B43230-99CE-4B50-8E4F-E2DD0B119C55}" dt="2022-12-09T17:34:40.430" v="21" actId="1076"/>
          <ac:spMkLst>
            <pc:docMk/>
            <pc:sldMk cId="3777776736" sldId="336"/>
            <ac:spMk id="7" creationId="{C78A100D-6957-0BBF-191C-4039D5E13F4F}"/>
          </ac:spMkLst>
        </pc:spChg>
        <pc:picChg chg="del">
          <ac:chgData name="Mohamed Rafat" userId="b8d729d5d05270ab" providerId="LiveId" clId="{56B43230-99CE-4B50-8E4F-E2DD0B119C55}" dt="2022-12-09T17:34:36.878" v="19" actId="478"/>
          <ac:picMkLst>
            <pc:docMk/>
            <pc:sldMk cId="3777776736" sldId="336"/>
            <ac:picMk id="2" creationId="{398BEBD0-C453-D852-8FE4-D0F37074706E}"/>
          </ac:picMkLst>
        </pc:picChg>
        <pc:picChg chg="add mod">
          <ac:chgData name="Mohamed Rafat" userId="b8d729d5d05270ab" providerId="LiveId" clId="{56B43230-99CE-4B50-8E4F-E2DD0B119C55}" dt="2022-12-09T17:34:40.430" v="21" actId="1076"/>
          <ac:picMkLst>
            <pc:docMk/>
            <pc:sldMk cId="3777776736" sldId="336"/>
            <ac:picMk id="4" creationId="{A8B4C29C-98B7-1CD6-C2E6-1D0A253D1AB5}"/>
          </ac:picMkLst>
        </pc:picChg>
      </pc:sldChg>
      <pc:sldChg chg="addSp delSp modSp add mod modAnim">
        <pc:chgData name="Mohamed Rafat" userId="b8d729d5d05270ab" providerId="LiveId" clId="{56B43230-99CE-4B50-8E4F-E2DD0B119C55}" dt="2022-12-09T19:06:57.378" v="930" actId="14100"/>
        <pc:sldMkLst>
          <pc:docMk/>
          <pc:sldMk cId="1093283060" sldId="337"/>
        </pc:sldMkLst>
        <pc:spChg chg="mod">
          <ac:chgData name="Mohamed Rafat" userId="b8d729d5d05270ab" providerId="LiveId" clId="{56B43230-99CE-4B50-8E4F-E2DD0B119C55}" dt="2022-12-09T17:41:55.771" v="75"/>
          <ac:spMkLst>
            <pc:docMk/>
            <pc:sldMk cId="1093283060" sldId="337"/>
            <ac:spMk id="3" creationId="{4E809DF5-56B4-304A-8777-BB8576005AF2}"/>
          </ac:spMkLst>
        </pc:spChg>
        <pc:spChg chg="mod">
          <ac:chgData name="Mohamed Rafat" userId="b8d729d5d05270ab" providerId="LiveId" clId="{56B43230-99CE-4B50-8E4F-E2DD0B119C55}" dt="2022-12-09T17:41:55.771" v="75"/>
          <ac:spMkLst>
            <pc:docMk/>
            <pc:sldMk cId="1093283060" sldId="337"/>
            <ac:spMk id="5" creationId="{0A79A912-225F-BE40-9F3E-0255524448CD}"/>
          </ac:spMkLst>
        </pc:spChg>
        <pc:spChg chg="mod">
          <ac:chgData name="Mohamed Rafat" userId="b8d729d5d05270ab" providerId="LiveId" clId="{56B43230-99CE-4B50-8E4F-E2DD0B119C55}" dt="2022-12-09T17:41:55.771" v="75"/>
          <ac:spMkLst>
            <pc:docMk/>
            <pc:sldMk cId="1093283060" sldId="337"/>
            <ac:spMk id="6" creationId="{50B6C709-8794-DF4E-A15C-6E648F09DD12}"/>
          </ac:spMkLst>
        </pc:spChg>
        <pc:spChg chg="del">
          <ac:chgData name="Mohamed Rafat" userId="b8d729d5d05270ab" providerId="LiveId" clId="{56B43230-99CE-4B50-8E4F-E2DD0B119C55}" dt="2022-12-09T17:34:59.533" v="25" actId="478"/>
          <ac:spMkLst>
            <pc:docMk/>
            <pc:sldMk cId="1093283060" sldId="337"/>
            <ac:spMk id="7" creationId="{C78A100D-6957-0BBF-191C-4039D5E13F4F}"/>
          </ac:spMkLst>
        </pc:spChg>
        <pc:spChg chg="add del mod">
          <ac:chgData name="Mohamed Rafat" userId="b8d729d5d05270ab" providerId="LiveId" clId="{56B43230-99CE-4B50-8E4F-E2DD0B119C55}" dt="2022-12-09T17:35:10.387" v="26" actId="478"/>
          <ac:spMkLst>
            <pc:docMk/>
            <pc:sldMk cId="1093283060" sldId="337"/>
            <ac:spMk id="8" creationId="{B0B499FF-ED7D-7584-BBE0-A67ED8D5722A}"/>
          </ac:spMkLst>
        </pc:spChg>
        <pc:spChg chg="add mod">
          <ac:chgData name="Mohamed Rafat" userId="b8d729d5d05270ab" providerId="LiveId" clId="{56B43230-99CE-4B50-8E4F-E2DD0B119C55}" dt="2022-12-09T19:06:57.378" v="930" actId="14100"/>
          <ac:spMkLst>
            <pc:docMk/>
            <pc:sldMk cId="1093283060" sldId="337"/>
            <ac:spMk id="10" creationId="{935A49B9-1153-E513-56CA-D4E8C7E6FC01}"/>
          </ac:spMkLst>
        </pc:spChg>
        <pc:picChg chg="del">
          <ac:chgData name="Mohamed Rafat" userId="b8d729d5d05270ab" providerId="LiveId" clId="{56B43230-99CE-4B50-8E4F-E2DD0B119C55}" dt="2022-12-09T17:34:56.809" v="24" actId="478"/>
          <ac:picMkLst>
            <pc:docMk/>
            <pc:sldMk cId="1093283060" sldId="337"/>
            <ac:picMk id="4" creationId="{A8B4C29C-98B7-1CD6-C2E6-1D0A253D1AB5}"/>
          </ac:picMkLst>
        </pc:picChg>
        <pc:picChg chg="add mod">
          <ac:chgData name="Mohamed Rafat" userId="b8d729d5d05270ab" providerId="LiveId" clId="{56B43230-99CE-4B50-8E4F-E2DD0B119C55}" dt="2022-12-09T17:35:14.856" v="28" actId="1076"/>
          <ac:picMkLst>
            <pc:docMk/>
            <pc:sldMk cId="1093283060" sldId="337"/>
            <ac:picMk id="9" creationId="{E56743D7-0070-08E1-99C8-9C8D1B43C651}"/>
          </ac:picMkLst>
        </pc:picChg>
      </pc:sldChg>
      <pc:sldChg chg="addSp delSp modSp add mod modAnim">
        <pc:chgData name="Mohamed Rafat" userId="b8d729d5d05270ab" providerId="LiveId" clId="{56B43230-99CE-4B50-8E4F-E2DD0B119C55}" dt="2022-12-09T19:07:17.389" v="932"/>
        <pc:sldMkLst>
          <pc:docMk/>
          <pc:sldMk cId="1809488689" sldId="338"/>
        </pc:sldMkLst>
        <pc:spChg chg="mod">
          <ac:chgData name="Mohamed Rafat" userId="b8d729d5d05270ab" providerId="LiveId" clId="{56B43230-99CE-4B50-8E4F-E2DD0B119C55}" dt="2022-12-09T17:41:55.771" v="75"/>
          <ac:spMkLst>
            <pc:docMk/>
            <pc:sldMk cId="1809488689" sldId="338"/>
            <ac:spMk id="3" creationId="{4E809DF5-56B4-304A-8777-BB8576005AF2}"/>
          </ac:spMkLst>
        </pc:spChg>
        <pc:spChg chg="add del mod">
          <ac:chgData name="Mohamed Rafat" userId="b8d729d5d05270ab" providerId="LiveId" clId="{56B43230-99CE-4B50-8E4F-E2DD0B119C55}" dt="2022-12-09T17:35:27.224" v="32" actId="478"/>
          <ac:spMkLst>
            <pc:docMk/>
            <pc:sldMk cId="1809488689" sldId="338"/>
            <ac:spMk id="4" creationId="{A515BAE5-3DE7-95EF-A6CA-D597CF6D595E}"/>
          </ac:spMkLst>
        </pc:spChg>
        <pc:spChg chg="mod">
          <ac:chgData name="Mohamed Rafat" userId="b8d729d5d05270ab" providerId="LiveId" clId="{56B43230-99CE-4B50-8E4F-E2DD0B119C55}" dt="2022-12-09T17:41:55.771" v="75"/>
          <ac:spMkLst>
            <pc:docMk/>
            <pc:sldMk cId="1809488689" sldId="338"/>
            <ac:spMk id="5" creationId="{0A79A912-225F-BE40-9F3E-0255524448CD}"/>
          </ac:spMkLst>
        </pc:spChg>
        <pc:spChg chg="mod">
          <ac:chgData name="Mohamed Rafat" userId="b8d729d5d05270ab" providerId="LiveId" clId="{56B43230-99CE-4B50-8E4F-E2DD0B119C55}" dt="2022-12-09T17:41:55.771" v="75"/>
          <ac:spMkLst>
            <pc:docMk/>
            <pc:sldMk cId="1809488689" sldId="338"/>
            <ac:spMk id="6" creationId="{50B6C709-8794-DF4E-A15C-6E648F09DD12}"/>
          </ac:spMkLst>
        </pc:spChg>
        <pc:spChg chg="add mod">
          <ac:chgData name="Mohamed Rafat" userId="b8d729d5d05270ab" providerId="LiveId" clId="{56B43230-99CE-4B50-8E4F-E2DD0B119C55}" dt="2022-12-09T19:06:51.777" v="929" actId="14100"/>
          <ac:spMkLst>
            <pc:docMk/>
            <pc:sldMk cId="1809488689" sldId="338"/>
            <ac:spMk id="8" creationId="{B7CD84DF-E4A6-B0C5-CDC8-D35DEF4A20B5}"/>
          </ac:spMkLst>
        </pc:spChg>
        <pc:spChg chg="del">
          <ac:chgData name="Mohamed Rafat" userId="b8d729d5d05270ab" providerId="LiveId" clId="{56B43230-99CE-4B50-8E4F-E2DD0B119C55}" dt="2022-12-09T17:35:24.992" v="31" actId="478"/>
          <ac:spMkLst>
            <pc:docMk/>
            <pc:sldMk cId="1809488689" sldId="338"/>
            <ac:spMk id="10" creationId="{935A49B9-1153-E513-56CA-D4E8C7E6FC01}"/>
          </ac:spMkLst>
        </pc:spChg>
        <pc:picChg chg="add mod">
          <ac:chgData name="Mohamed Rafat" userId="b8d729d5d05270ab" providerId="LiveId" clId="{56B43230-99CE-4B50-8E4F-E2DD0B119C55}" dt="2022-12-09T17:35:46.973" v="35" actId="1076"/>
          <ac:picMkLst>
            <pc:docMk/>
            <pc:sldMk cId="1809488689" sldId="338"/>
            <ac:picMk id="7" creationId="{BF239793-C1D2-F3A7-CE88-C5E34DB9A746}"/>
          </ac:picMkLst>
        </pc:picChg>
        <pc:picChg chg="del">
          <ac:chgData name="Mohamed Rafat" userId="b8d729d5d05270ab" providerId="LiveId" clId="{56B43230-99CE-4B50-8E4F-E2DD0B119C55}" dt="2022-12-09T17:35:21.456" v="30" actId="478"/>
          <ac:picMkLst>
            <pc:docMk/>
            <pc:sldMk cId="1809488689" sldId="338"/>
            <ac:picMk id="9" creationId="{E56743D7-0070-08E1-99C8-9C8D1B43C651}"/>
          </ac:picMkLst>
        </pc:picChg>
      </pc:sldChg>
      <pc:sldChg chg="addSp delSp modSp add mod modAnim">
        <pc:chgData name="Mohamed Rafat" userId="b8d729d5d05270ab" providerId="LiveId" clId="{56B43230-99CE-4B50-8E4F-E2DD0B119C55}" dt="2022-12-09T17:41:55.771" v="75"/>
        <pc:sldMkLst>
          <pc:docMk/>
          <pc:sldMk cId="2922552623" sldId="339"/>
        </pc:sldMkLst>
        <pc:spChg chg="mod">
          <ac:chgData name="Mohamed Rafat" userId="b8d729d5d05270ab" providerId="LiveId" clId="{56B43230-99CE-4B50-8E4F-E2DD0B119C55}" dt="2022-12-09T17:41:55.771" v="75"/>
          <ac:spMkLst>
            <pc:docMk/>
            <pc:sldMk cId="2922552623" sldId="339"/>
            <ac:spMk id="3" creationId="{4E809DF5-56B4-304A-8777-BB8576005AF2}"/>
          </ac:spMkLst>
        </pc:spChg>
        <pc:spChg chg="add del mod">
          <ac:chgData name="Mohamed Rafat" userId="b8d729d5d05270ab" providerId="LiveId" clId="{56B43230-99CE-4B50-8E4F-E2DD0B119C55}" dt="2022-12-09T17:36:04.640" v="40" actId="478"/>
          <ac:spMkLst>
            <pc:docMk/>
            <pc:sldMk cId="2922552623" sldId="339"/>
            <ac:spMk id="4" creationId="{C9CD9970-C8DD-4388-5395-98A9B7CCD8D3}"/>
          </ac:spMkLst>
        </pc:spChg>
        <pc:spChg chg="mod">
          <ac:chgData name="Mohamed Rafat" userId="b8d729d5d05270ab" providerId="LiveId" clId="{56B43230-99CE-4B50-8E4F-E2DD0B119C55}" dt="2022-12-09T17:41:55.771" v="75"/>
          <ac:spMkLst>
            <pc:docMk/>
            <pc:sldMk cId="2922552623" sldId="339"/>
            <ac:spMk id="5" creationId="{0A79A912-225F-BE40-9F3E-0255524448CD}"/>
          </ac:spMkLst>
        </pc:spChg>
        <pc:spChg chg="mod">
          <ac:chgData name="Mohamed Rafat" userId="b8d729d5d05270ab" providerId="LiveId" clId="{56B43230-99CE-4B50-8E4F-E2DD0B119C55}" dt="2022-12-09T17:41:55.771" v="75"/>
          <ac:spMkLst>
            <pc:docMk/>
            <pc:sldMk cId="2922552623" sldId="339"/>
            <ac:spMk id="6" creationId="{50B6C709-8794-DF4E-A15C-6E648F09DD12}"/>
          </ac:spMkLst>
        </pc:spChg>
        <pc:spChg chg="del">
          <ac:chgData name="Mohamed Rafat" userId="b8d729d5d05270ab" providerId="LiveId" clId="{56B43230-99CE-4B50-8E4F-E2DD0B119C55}" dt="2022-12-09T17:36:01.541" v="39" actId="478"/>
          <ac:spMkLst>
            <pc:docMk/>
            <pc:sldMk cId="2922552623" sldId="339"/>
            <ac:spMk id="8" creationId="{B7CD84DF-E4A6-B0C5-CDC8-D35DEF4A20B5}"/>
          </ac:spMkLst>
        </pc:spChg>
        <pc:picChg chg="del">
          <ac:chgData name="Mohamed Rafat" userId="b8d729d5d05270ab" providerId="LiveId" clId="{56B43230-99CE-4B50-8E4F-E2DD0B119C55}" dt="2022-12-09T17:35:58.726" v="38" actId="478"/>
          <ac:picMkLst>
            <pc:docMk/>
            <pc:sldMk cId="2922552623" sldId="339"/>
            <ac:picMk id="7" creationId="{BF239793-C1D2-F3A7-CE88-C5E34DB9A746}"/>
          </ac:picMkLst>
        </pc:picChg>
        <pc:picChg chg="add mod">
          <ac:chgData name="Mohamed Rafat" userId="b8d729d5d05270ab" providerId="LiveId" clId="{56B43230-99CE-4B50-8E4F-E2DD0B119C55}" dt="2022-12-09T17:36:09.522" v="41"/>
          <ac:picMkLst>
            <pc:docMk/>
            <pc:sldMk cId="2922552623" sldId="339"/>
            <ac:picMk id="9" creationId="{DC0FAB59-E222-7A17-3C13-4B918CC23E12}"/>
          </ac:picMkLst>
        </pc:picChg>
      </pc:sldChg>
      <pc:sldChg chg="addSp delSp modSp add del modAnim">
        <pc:chgData name="Mohamed Rafat" userId="b8d729d5d05270ab" providerId="LiveId" clId="{56B43230-99CE-4B50-8E4F-E2DD0B119C55}" dt="2022-12-09T17:39:14.744" v="72" actId="2696"/>
        <pc:sldMkLst>
          <pc:docMk/>
          <pc:sldMk cId="1105015041" sldId="340"/>
        </pc:sldMkLst>
        <pc:picChg chg="add mod">
          <ac:chgData name="Mohamed Rafat" userId="b8d729d5d05270ab" providerId="LiveId" clId="{56B43230-99CE-4B50-8E4F-E2DD0B119C55}" dt="2022-12-09T17:36:53.765" v="47" actId="1076"/>
          <ac:picMkLst>
            <pc:docMk/>
            <pc:sldMk cId="1105015041" sldId="340"/>
            <ac:picMk id="2" creationId="{1238585E-02D1-2609-22A6-986D1FDE5E3D}"/>
          </ac:picMkLst>
        </pc:picChg>
        <pc:picChg chg="del">
          <ac:chgData name="Mohamed Rafat" userId="b8d729d5d05270ab" providerId="LiveId" clId="{56B43230-99CE-4B50-8E4F-E2DD0B119C55}" dt="2022-12-09T17:36:29.275" v="43" actId="478"/>
          <ac:picMkLst>
            <pc:docMk/>
            <pc:sldMk cId="1105015041" sldId="340"/>
            <ac:picMk id="9" creationId="{DC0FAB59-E222-7A17-3C13-4B918CC23E12}"/>
          </ac:picMkLst>
        </pc:picChg>
      </pc:sldChg>
      <pc:sldChg chg="modSp add modAnim">
        <pc:chgData name="Mohamed Rafat" userId="b8d729d5d05270ab" providerId="LiveId" clId="{56B43230-99CE-4B50-8E4F-E2DD0B119C55}" dt="2022-12-09T17:41:55.771" v="75"/>
        <pc:sldMkLst>
          <pc:docMk/>
          <pc:sldMk cId="3111987871" sldId="341"/>
        </pc:sldMkLst>
        <pc:spChg chg="mod">
          <ac:chgData name="Mohamed Rafat" userId="b8d729d5d05270ab" providerId="LiveId" clId="{56B43230-99CE-4B50-8E4F-E2DD0B119C55}" dt="2022-12-09T17:41:55.771" v="75"/>
          <ac:spMkLst>
            <pc:docMk/>
            <pc:sldMk cId="3111987871" sldId="341"/>
            <ac:spMk id="3" creationId="{4E809DF5-56B4-304A-8777-BB8576005AF2}"/>
          </ac:spMkLst>
        </pc:spChg>
        <pc:spChg chg="mod">
          <ac:chgData name="Mohamed Rafat" userId="b8d729d5d05270ab" providerId="LiveId" clId="{56B43230-99CE-4B50-8E4F-E2DD0B119C55}" dt="2022-12-09T17:41:55.771" v="75"/>
          <ac:spMkLst>
            <pc:docMk/>
            <pc:sldMk cId="3111987871" sldId="341"/>
            <ac:spMk id="5" creationId="{0A79A912-225F-BE40-9F3E-0255524448CD}"/>
          </ac:spMkLst>
        </pc:spChg>
        <pc:spChg chg="mod">
          <ac:chgData name="Mohamed Rafat" userId="b8d729d5d05270ab" providerId="LiveId" clId="{56B43230-99CE-4B50-8E4F-E2DD0B119C55}" dt="2022-12-09T17:41:55.771" v="75"/>
          <ac:spMkLst>
            <pc:docMk/>
            <pc:sldMk cId="3111987871" sldId="341"/>
            <ac:spMk id="6" creationId="{50B6C709-8794-DF4E-A15C-6E648F09DD12}"/>
          </ac:spMkLst>
        </pc:spChg>
        <pc:picChg chg="mod">
          <ac:chgData name="Mohamed Rafat" userId="b8d729d5d05270ab" providerId="LiveId" clId="{56B43230-99CE-4B50-8E4F-E2DD0B119C55}" dt="2022-12-09T17:37:13.604" v="50" actId="1076"/>
          <ac:picMkLst>
            <pc:docMk/>
            <pc:sldMk cId="3111987871" sldId="341"/>
            <ac:picMk id="2" creationId="{1238585E-02D1-2609-22A6-986D1FDE5E3D}"/>
          </ac:picMkLst>
        </pc:picChg>
      </pc:sldChg>
      <pc:sldChg chg="addSp delSp modSp add modAnim">
        <pc:chgData name="Mohamed Rafat" userId="b8d729d5d05270ab" providerId="LiveId" clId="{56B43230-99CE-4B50-8E4F-E2DD0B119C55}" dt="2022-12-09T17:41:55.771" v="75"/>
        <pc:sldMkLst>
          <pc:docMk/>
          <pc:sldMk cId="2300105736" sldId="342"/>
        </pc:sldMkLst>
        <pc:spChg chg="mod">
          <ac:chgData name="Mohamed Rafat" userId="b8d729d5d05270ab" providerId="LiveId" clId="{56B43230-99CE-4B50-8E4F-E2DD0B119C55}" dt="2022-12-09T17:41:55.771" v="75"/>
          <ac:spMkLst>
            <pc:docMk/>
            <pc:sldMk cId="2300105736" sldId="342"/>
            <ac:spMk id="3" creationId="{4E809DF5-56B4-304A-8777-BB8576005AF2}"/>
          </ac:spMkLst>
        </pc:spChg>
        <pc:spChg chg="mod">
          <ac:chgData name="Mohamed Rafat" userId="b8d729d5d05270ab" providerId="LiveId" clId="{56B43230-99CE-4B50-8E4F-E2DD0B119C55}" dt="2022-12-09T17:41:55.771" v="75"/>
          <ac:spMkLst>
            <pc:docMk/>
            <pc:sldMk cId="2300105736" sldId="342"/>
            <ac:spMk id="5" creationId="{0A79A912-225F-BE40-9F3E-0255524448CD}"/>
          </ac:spMkLst>
        </pc:spChg>
        <pc:spChg chg="mod">
          <ac:chgData name="Mohamed Rafat" userId="b8d729d5d05270ab" providerId="LiveId" clId="{56B43230-99CE-4B50-8E4F-E2DD0B119C55}" dt="2022-12-09T17:41:55.771" v="75"/>
          <ac:spMkLst>
            <pc:docMk/>
            <pc:sldMk cId="2300105736" sldId="342"/>
            <ac:spMk id="6" creationId="{50B6C709-8794-DF4E-A15C-6E648F09DD12}"/>
          </ac:spMkLst>
        </pc:spChg>
        <pc:picChg chg="del">
          <ac:chgData name="Mohamed Rafat" userId="b8d729d5d05270ab" providerId="LiveId" clId="{56B43230-99CE-4B50-8E4F-E2DD0B119C55}" dt="2022-12-09T17:37:26.794" v="53" actId="478"/>
          <ac:picMkLst>
            <pc:docMk/>
            <pc:sldMk cId="2300105736" sldId="342"/>
            <ac:picMk id="2" creationId="{1238585E-02D1-2609-22A6-986D1FDE5E3D}"/>
          </ac:picMkLst>
        </pc:picChg>
        <pc:picChg chg="add mod">
          <ac:chgData name="Mohamed Rafat" userId="b8d729d5d05270ab" providerId="LiveId" clId="{56B43230-99CE-4B50-8E4F-E2DD0B119C55}" dt="2022-12-09T17:37:36.698" v="56" actId="1076"/>
          <ac:picMkLst>
            <pc:docMk/>
            <pc:sldMk cId="2300105736" sldId="342"/>
            <ac:picMk id="4" creationId="{40042861-3ADC-1E99-03DD-86C6C4CDD62B}"/>
          </ac:picMkLst>
        </pc:picChg>
      </pc:sldChg>
      <pc:sldChg chg="addSp delSp modSp new mod delAnim modAnim">
        <pc:chgData name="Mohamed Rafat" userId="b8d729d5d05270ab" providerId="LiveId" clId="{56B43230-99CE-4B50-8E4F-E2DD0B119C55}" dt="2022-12-10T10:56:13.526" v="963" actId="20577"/>
        <pc:sldMkLst>
          <pc:docMk/>
          <pc:sldMk cId="3248172797" sldId="343"/>
        </pc:sldMkLst>
        <pc:spChg chg="del mod">
          <ac:chgData name="Mohamed Rafat" userId="b8d729d5d05270ab" providerId="LiveId" clId="{56B43230-99CE-4B50-8E4F-E2DD0B119C55}" dt="2022-12-09T18:08:23.046" v="350" actId="478"/>
          <ac:spMkLst>
            <pc:docMk/>
            <pc:sldMk cId="3248172797" sldId="343"/>
            <ac:spMk id="2" creationId="{DE7102A1-C357-222A-9C9D-DFAA1CDA985E}"/>
          </ac:spMkLst>
        </pc:spChg>
        <pc:spChg chg="add del mod">
          <ac:chgData name="Mohamed Rafat" userId="b8d729d5d05270ab" providerId="LiveId" clId="{56B43230-99CE-4B50-8E4F-E2DD0B119C55}" dt="2022-12-09T18:08:20.717" v="349" actId="478"/>
          <ac:spMkLst>
            <pc:docMk/>
            <pc:sldMk cId="3248172797" sldId="343"/>
            <ac:spMk id="3" creationId="{5FC73775-CD3C-63D2-A703-E46D8099DC1A}"/>
          </ac:spMkLst>
        </pc:spChg>
        <pc:spChg chg="del mod">
          <ac:chgData name="Mohamed Rafat" userId="b8d729d5d05270ab" providerId="LiveId" clId="{56B43230-99CE-4B50-8E4F-E2DD0B119C55}" dt="2022-12-09T18:07:53.694" v="339" actId="478"/>
          <ac:spMkLst>
            <pc:docMk/>
            <pc:sldMk cId="3248172797" sldId="343"/>
            <ac:spMk id="6" creationId="{E6317A91-17F7-0740-358A-9BD0EC227A70}"/>
          </ac:spMkLst>
        </pc:spChg>
        <pc:spChg chg="del mod">
          <ac:chgData name="Mohamed Rafat" userId="b8d729d5d05270ab" providerId="LiveId" clId="{56B43230-99CE-4B50-8E4F-E2DD0B119C55}" dt="2022-12-09T18:08:12.325" v="347" actId="478"/>
          <ac:spMkLst>
            <pc:docMk/>
            <pc:sldMk cId="3248172797" sldId="343"/>
            <ac:spMk id="7" creationId="{A43B82ED-B9C7-BD37-0961-480D3E35145F}"/>
          </ac:spMkLst>
        </pc:spChg>
        <pc:spChg chg="del mod">
          <ac:chgData name="Mohamed Rafat" userId="b8d729d5d05270ab" providerId="LiveId" clId="{56B43230-99CE-4B50-8E4F-E2DD0B119C55}" dt="2022-12-09T18:07:59.780" v="342" actId="478"/>
          <ac:spMkLst>
            <pc:docMk/>
            <pc:sldMk cId="3248172797" sldId="343"/>
            <ac:spMk id="8" creationId="{4B8885EA-1C04-B362-1E13-507FB0BDD367}"/>
          </ac:spMkLst>
        </pc:spChg>
        <pc:spChg chg="add del mod">
          <ac:chgData name="Mohamed Rafat" userId="b8d729d5d05270ab" providerId="LiveId" clId="{56B43230-99CE-4B50-8E4F-E2DD0B119C55}" dt="2022-12-09T18:07:57.210" v="341" actId="478"/>
          <ac:spMkLst>
            <pc:docMk/>
            <pc:sldMk cId="3248172797" sldId="343"/>
            <ac:spMk id="9" creationId="{D627287F-A40A-B04E-B67C-C7AD6EBBC299}"/>
          </ac:spMkLst>
        </pc:spChg>
        <pc:spChg chg="del mod">
          <ac:chgData name="Mohamed Rafat" userId="b8d729d5d05270ab" providerId="LiveId" clId="{56B43230-99CE-4B50-8E4F-E2DD0B119C55}" dt="2022-12-09T18:07:55.290" v="340" actId="478"/>
          <ac:spMkLst>
            <pc:docMk/>
            <pc:sldMk cId="3248172797" sldId="343"/>
            <ac:spMk id="10" creationId="{6B63C29D-B71E-EE3B-975C-3D4DB9157BF5}"/>
          </ac:spMkLst>
        </pc:spChg>
        <pc:spChg chg="add del mod">
          <ac:chgData name="Mohamed Rafat" userId="b8d729d5d05270ab" providerId="LiveId" clId="{56B43230-99CE-4B50-8E4F-E2DD0B119C55}" dt="2022-12-09T18:08:05.521" v="344" actId="478"/>
          <ac:spMkLst>
            <pc:docMk/>
            <pc:sldMk cId="3248172797" sldId="343"/>
            <ac:spMk id="28" creationId="{11087409-13A0-C655-595E-8526D992B87F}"/>
          </ac:spMkLst>
        </pc:spChg>
        <pc:spChg chg="add del mod">
          <ac:chgData name="Mohamed Rafat" userId="b8d729d5d05270ab" providerId="LiveId" clId="{56B43230-99CE-4B50-8E4F-E2DD0B119C55}" dt="2022-12-09T18:08:10.748" v="346" actId="478"/>
          <ac:spMkLst>
            <pc:docMk/>
            <pc:sldMk cId="3248172797" sldId="343"/>
            <ac:spMk id="30" creationId="{783EFB65-4FE7-ED46-670A-B685198DEA27}"/>
          </ac:spMkLst>
        </pc:spChg>
        <pc:spChg chg="add del mod">
          <ac:chgData name="Mohamed Rafat" userId="b8d729d5d05270ab" providerId="LiveId" clId="{56B43230-99CE-4B50-8E4F-E2DD0B119C55}" dt="2022-12-09T18:08:04.561" v="343" actId="478"/>
          <ac:spMkLst>
            <pc:docMk/>
            <pc:sldMk cId="3248172797" sldId="343"/>
            <ac:spMk id="32" creationId="{CE14EF8B-DAE6-B05D-CCCE-C520D129CFEA}"/>
          </ac:spMkLst>
        </pc:spChg>
        <pc:spChg chg="add del mod">
          <ac:chgData name="Mohamed Rafat" userId="b8d729d5d05270ab" providerId="LiveId" clId="{56B43230-99CE-4B50-8E4F-E2DD0B119C55}" dt="2022-12-09T18:08:07.158" v="345" actId="478"/>
          <ac:spMkLst>
            <pc:docMk/>
            <pc:sldMk cId="3248172797" sldId="343"/>
            <ac:spMk id="34" creationId="{006496B5-E978-9849-E0F5-51AED8E8F7C1}"/>
          </ac:spMkLst>
        </pc:spChg>
        <pc:spChg chg="add del mod">
          <ac:chgData name="Mohamed Rafat" userId="b8d729d5d05270ab" providerId="LiveId" clId="{56B43230-99CE-4B50-8E4F-E2DD0B119C55}" dt="2022-12-09T18:08:17.209" v="348" actId="478"/>
          <ac:spMkLst>
            <pc:docMk/>
            <pc:sldMk cId="3248172797" sldId="343"/>
            <ac:spMk id="36" creationId="{661B7E86-E440-A9C2-B8F4-C1A53FD75CF0}"/>
          </ac:spMkLst>
        </pc:spChg>
        <pc:spChg chg="add del mod">
          <ac:chgData name="Mohamed Rafat" userId="b8d729d5d05270ab" providerId="LiveId" clId="{56B43230-99CE-4B50-8E4F-E2DD0B119C55}" dt="2022-12-09T18:08:25.887" v="351" actId="478"/>
          <ac:spMkLst>
            <pc:docMk/>
            <pc:sldMk cId="3248172797" sldId="343"/>
            <ac:spMk id="38" creationId="{D807D934-1159-2DCA-9D20-D0A38D4519F2}"/>
          </ac:spMkLst>
        </pc:spChg>
        <pc:spChg chg="add mod">
          <ac:chgData name="Mohamed Rafat" userId="b8d729d5d05270ab" providerId="LiveId" clId="{56B43230-99CE-4B50-8E4F-E2DD0B119C55}" dt="2022-12-09T18:36:46.981" v="742" actId="14100"/>
          <ac:spMkLst>
            <pc:docMk/>
            <pc:sldMk cId="3248172797" sldId="343"/>
            <ac:spMk id="40" creationId="{84C189FF-D7A8-2A36-52D6-2D782820C0EE}"/>
          </ac:spMkLst>
        </pc:spChg>
        <pc:graphicFrameChg chg="add mod modGraphic">
          <ac:chgData name="Mohamed Rafat" userId="b8d729d5d05270ab" providerId="LiveId" clId="{56B43230-99CE-4B50-8E4F-E2DD0B119C55}" dt="2022-12-10T10:56:13.526" v="963" actId="20577"/>
          <ac:graphicFrameMkLst>
            <pc:docMk/>
            <pc:sldMk cId="3248172797" sldId="343"/>
            <ac:graphicFrameMk id="39" creationId="{5BA73B14-BD3F-FA51-B1EB-D9E244FD8953}"/>
          </ac:graphicFrameMkLst>
        </pc:graphicFrameChg>
        <pc:picChg chg="add del mod">
          <ac:chgData name="Mohamed Rafat" userId="b8d729d5d05270ab" providerId="LiveId" clId="{56B43230-99CE-4B50-8E4F-E2DD0B119C55}" dt="2022-12-09T17:51:40.165" v="169"/>
          <ac:picMkLst>
            <pc:docMk/>
            <pc:sldMk cId="3248172797" sldId="343"/>
            <ac:picMk id="18" creationId="{D1A14403-4BCC-1E01-B893-AFCB48737547}"/>
          </ac:picMkLst>
        </pc:picChg>
        <pc:picChg chg="add del mod">
          <ac:chgData name="Mohamed Rafat" userId="b8d729d5d05270ab" providerId="LiveId" clId="{56B43230-99CE-4B50-8E4F-E2DD0B119C55}" dt="2022-12-09T17:55:33.228" v="171"/>
          <ac:picMkLst>
            <pc:docMk/>
            <pc:sldMk cId="3248172797" sldId="343"/>
            <ac:picMk id="20" creationId="{116AE67F-D946-E269-EEFF-0830FEB646C8}"/>
          </ac:picMkLst>
        </pc:picChg>
        <pc:picChg chg="add del mod">
          <ac:chgData name="Mohamed Rafat" userId="b8d729d5d05270ab" providerId="LiveId" clId="{56B43230-99CE-4B50-8E4F-E2DD0B119C55}" dt="2022-12-09T17:57:43.762" v="183"/>
          <ac:picMkLst>
            <pc:docMk/>
            <pc:sldMk cId="3248172797" sldId="343"/>
            <ac:picMk id="21" creationId="{3D2E1F6D-A51E-CB0F-756B-99A1AB94020F}"/>
          </ac:picMkLst>
        </pc:picChg>
        <pc:picChg chg="add del mod">
          <ac:chgData name="Mohamed Rafat" userId="b8d729d5d05270ab" providerId="LiveId" clId="{56B43230-99CE-4B50-8E4F-E2DD0B119C55}" dt="2022-12-09T17:58:37.463" v="189"/>
          <ac:picMkLst>
            <pc:docMk/>
            <pc:sldMk cId="3248172797" sldId="343"/>
            <ac:picMk id="22" creationId="{C8D1A5CD-C2B1-10B3-6F28-1D1D28A7528B}"/>
          </ac:picMkLst>
        </pc:picChg>
        <pc:picChg chg="add del mod">
          <ac:chgData name="Mohamed Rafat" userId="b8d729d5d05270ab" providerId="LiveId" clId="{56B43230-99CE-4B50-8E4F-E2DD0B119C55}" dt="2022-12-09T18:04:15.909" v="280" actId="478"/>
          <ac:picMkLst>
            <pc:docMk/>
            <pc:sldMk cId="3248172797" sldId="343"/>
            <ac:picMk id="23" creationId="{8886094E-69DB-E71D-56B6-E615F5179820}"/>
          </ac:picMkLst>
        </pc:picChg>
        <pc:picChg chg="add del mod">
          <ac:chgData name="Mohamed Rafat" userId="b8d729d5d05270ab" providerId="LiveId" clId="{56B43230-99CE-4B50-8E4F-E2DD0B119C55}" dt="2022-12-09T18:06:29.627" v="335" actId="478"/>
          <ac:picMkLst>
            <pc:docMk/>
            <pc:sldMk cId="3248172797" sldId="343"/>
            <ac:picMk id="24" creationId="{896FEFCC-A962-6003-14D7-ECB73D97E4BC}"/>
          </ac:picMkLst>
        </pc:picChg>
      </pc:sldChg>
      <pc:sldChg chg="addSp delSp modSp new del mod modAnim">
        <pc:chgData name="Mohamed Rafat" userId="b8d729d5d05270ab" providerId="LiveId" clId="{56B43230-99CE-4B50-8E4F-E2DD0B119C55}" dt="2022-12-09T18:51:35.950" v="868" actId="47"/>
        <pc:sldMkLst>
          <pc:docMk/>
          <pc:sldMk cId="2542483880" sldId="344"/>
        </pc:sldMkLst>
        <pc:spChg chg="add del mod">
          <ac:chgData name="Mohamed Rafat" userId="b8d729d5d05270ab" providerId="LiveId" clId="{56B43230-99CE-4B50-8E4F-E2DD0B119C55}" dt="2022-12-09T18:47:57.812" v="824" actId="403"/>
          <ac:spMkLst>
            <pc:docMk/>
            <pc:sldMk cId="2542483880" sldId="344"/>
            <ac:spMk id="2" creationId="{E3E2F7F5-7B26-CCAD-AE08-BB71E0D45DA8}"/>
          </ac:spMkLst>
        </pc:spChg>
        <pc:spChg chg="mod">
          <ac:chgData name="Mohamed Rafat" userId="b8d729d5d05270ab" providerId="LiveId" clId="{56B43230-99CE-4B50-8E4F-E2DD0B119C55}" dt="2022-12-09T18:47:30.582" v="811" actId="1076"/>
          <ac:spMkLst>
            <pc:docMk/>
            <pc:sldMk cId="2542483880" sldId="344"/>
            <ac:spMk id="3" creationId="{83E1A5AD-BEB3-AB71-9740-256C8A89E416}"/>
          </ac:spMkLst>
        </pc:spChg>
        <pc:spChg chg="add del">
          <ac:chgData name="Mohamed Rafat" userId="b8d729d5d05270ab" providerId="LiveId" clId="{56B43230-99CE-4B50-8E4F-E2DD0B119C55}" dt="2022-12-09T18:47:51.913" v="818" actId="478"/>
          <ac:spMkLst>
            <pc:docMk/>
            <pc:sldMk cId="2542483880" sldId="344"/>
            <ac:spMk id="4" creationId="{788CA1CD-508D-2983-0FF7-72D37D0A3AB1}"/>
          </ac:spMkLst>
        </pc:spChg>
        <pc:spChg chg="add del mod">
          <ac:chgData name="Mohamed Rafat" userId="b8d729d5d05270ab" providerId="LiveId" clId="{56B43230-99CE-4B50-8E4F-E2DD0B119C55}" dt="2022-12-09T18:47:32.156" v="813"/>
          <ac:spMkLst>
            <pc:docMk/>
            <pc:sldMk cId="2542483880" sldId="344"/>
            <ac:spMk id="9" creationId="{048FBD68-B6D8-5B78-D634-7A52676D90F3}"/>
          </ac:spMkLst>
        </pc:spChg>
      </pc:sldChg>
      <pc:sldChg chg="modSp add mod">
        <pc:chgData name="Mohamed Rafat" userId="b8d729d5d05270ab" providerId="LiveId" clId="{56B43230-99CE-4B50-8E4F-E2DD0B119C55}" dt="2022-12-09T19:04:39.563" v="923" actId="1036"/>
        <pc:sldMkLst>
          <pc:docMk/>
          <pc:sldMk cId="3020252122" sldId="344"/>
        </pc:sldMkLst>
        <pc:spChg chg="mod">
          <ac:chgData name="Mohamed Rafat" userId="b8d729d5d05270ab" providerId="LiveId" clId="{56B43230-99CE-4B50-8E4F-E2DD0B119C55}" dt="2022-12-09T19:04:39.563" v="923" actId="1036"/>
          <ac:spMkLst>
            <pc:docMk/>
            <pc:sldMk cId="3020252122" sldId="344"/>
            <ac:spMk id="2" creationId="{33AF65A7-995A-9F45-891C-82D9B9D40801}"/>
          </ac:spMkLst>
        </pc:spChg>
      </pc:sldChg>
      <pc:sldChg chg="add del">
        <pc:chgData name="Mohamed Rafat" userId="b8d729d5d05270ab" providerId="LiveId" clId="{56B43230-99CE-4B50-8E4F-E2DD0B119C55}" dt="2022-12-09T18:08:37.190" v="352" actId="47"/>
        <pc:sldMkLst>
          <pc:docMk/>
          <pc:sldMk cId="4204472002" sldId="344"/>
        </pc:sldMkLst>
      </pc:sldChg>
      <pc:sldChg chg="addSp delSp modSp add del mod modAnim">
        <pc:chgData name="Mohamed Rafat" userId="b8d729d5d05270ab" providerId="LiveId" clId="{56B43230-99CE-4B50-8E4F-E2DD0B119C55}" dt="2022-12-09T18:13:41.082" v="494" actId="2696"/>
        <pc:sldMkLst>
          <pc:docMk/>
          <pc:sldMk cId="488941481" sldId="345"/>
        </pc:sldMkLst>
        <pc:picChg chg="del">
          <ac:chgData name="Mohamed Rafat" userId="b8d729d5d05270ab" providerId="LiveId" clId="{56B43230-99CE-4B50-8E4F-E2DD0B119C55}" dt="2022-12-09T17:56:45.589" v="173" actId="478"/>
          <ac:picMkLst>
            <pc:docMk/>
            <pc:sldMk cId="488941481" sldId="345"/>
            <ac:picMk id="4" creationId="{40042861-3ADC-1E99-03DD-86C6C4CDD62B}"/>
          </ac:picMkLst>
        </pc:picChg>
        <pc:picChg chg="add mod modCrop">
          <ac:chgData name="Mohamed Rafat" userId="b8d729d5d05270ab" providerId="LiveId" clId="{56B43230-99CE-4B50-8E4F-E2DD0B119C55}" dt="2022-12-09T17:57:26.456" v="179" actId="732"/>
          <ac:picMkLst>
            <pc:docMk/>
            <pc:sldMk cId="488941481" sldId="345"/>
            <ac:picMk id="7" creationId="{04FA19C5-B2AE-0275-A2B5-BFF478E92791}"/>
          </ac:picMkLst>
        </pc:picChg>
        <pc:picChg chg="add mod modCrop">
          <ac:chgData name="Mohamed Rafat" userId="b8d729d5d05270ab" providerId="LiveId" clId="{56B43230-99CE-4B50-8E4F-E2DD0B119C55}" dt="2022-12-09T18:01:27.964" v="234" actId="1036"/>
          <ac:picMkLst>
            <pc:docMk/>
            <pc:sldMk cId="488941481" sldId="345"/>
            <ac:picMk id="8" creationId="{E2BDDFDF-2BCE-917A-F464-F8C7931C74E5}"/>
          </ac:picMkLst>
        </pc:picChg>
      </pc:sldChg>
      <pc:sldChg chg="add del">
        <pc:chgData name="Mohamed Rafat" userId="b8d729d5d05270ab" providerId="LiveId" clId="{56B43230-99CE-4B50-8E4F-E2DD0B119C55}" dt="2022-12-09T18:47:42.675" v="816"/>
        <pc:sldMkLst>
          <pc:docMk/>
          <pc:sldMk cId="1915348055" sldId="345"/>
        </pc:sldMkLst>
      </pc:sldChg>
      <pc:sldChg chg="addSp delSp modSp new mod modAnim">
        <pc:chgData name="Mohamed Rafat" userId="b8d729d5d05270ab" providerId="LiveId" clId="{56B43230-99CE-4B50-8E4F-E2DD0B119C55}" dt="2022-12-10T11:02:40.488" v="991"/>
        <pc:sldMkLst>
          <pc:docMk/>
          <pc:sldMk cId="2074836000" sldId="345"/>
        </pc:sldMkLst>
        <pc:spChg chg="del">
          <ac:chgData name="Mohamed Rafat" userId="b8d729d5d05270ab" providerId="LiveId" clId="{56B43230-99CE-4B50-8E4F-E2DD0B119C55}" dt="2022-12-10T11:00:20.685" v="976" actId="478"/>
          <ac:spMkLst>
            <pc:docMk/>
            <pc:sldMk cId="2074836000" sldId="345"/>
            <ac:spMk id="2" creationId="{B227DCC2-6F69-46E9-C40D-DEF7E965B91A}"/>
          </ac:spMkLst>
        </pc:spChg>
        <pc:spChg chg="del">
          <ac:chgData name="Mohamed Rafat" userId="b8d729d5d05270ab" providerId="LiveId" clId="{56B43230-99CE-4B50-8E4F-E2DD0B119C55}" dt="2022-12-10T10:59:20.762" v="965" actId="931"/>
          <ac:spMkLst>
            <pc:docMk/>
            <pc:sldMk cId="2074836000" sldId="345"/>
            <ac:spMk id="3" creationId="{CD0A2743-9D24-D795-452E-8E03E1F01732}"/>
          </ac:spMkLst>
        </pc:spChg>
        <pc:picChg chg="add mod">
          <ac:chgData name="Mohamed Rafat" userId="b8d729d5d05270ab" providerId="LiveId" clId="{56B43230-99CE-4B50-8E4F-E2DD0B119C55}" dt="2022-12-10T11:00:31.460" v="979" actId="1076"/>
          <ac:picMkLst>
            <pc:docMk/>
            <pc:sldMk cId="2074836000" sldId="345"/>
            <ac:picMk id="8" creationId="{C7129274-C3A5-9430-0288-661A2FDF31E9}"/>
          </ac:picMkLst>
        </pc:picChg>
      </pc:sldChg>
      <pc:sldChg chg="addSp delSp modSp new mod modAnim">
        <pc:chgData name="Mohamed Rafat" userId="b8d729d5d05270ab" providerId="LiveId" clId="{56B43230-99CE-4B50-8E4F-E2DD0B119C55}" dt="2022-12-10T11:02:50.498" v="992"/>
        <pc:sldMkLst>
          <pc:docMk/>
          <pc:sldMk cId="1922998119" sldId="346"/>
        </pc:sldMkLst>
        <pc:spChg chg="del">
          <ac:chgData name="Mohamed Rafat" userId="b8d729d5d05270ab" providerId="LiveId" clId="{56B43230-99CE-4B50-8E4F-E2DD0B119C55}" dt="2022-12-10T11:00:37.412" v="980" actId="478"/>
          <ac:spMkLst>
            <pc:docMk/>
            <pc:sldMk cId="1922998119" sldId="346"/>
            <ac:spMk id="2" creationId="{7656C159-E5AF-AD6A-96C6-30F45E7BA217}"/>
          </ac:spMkLst>
        </pc:spChg>
        <pc:spChg chg="del">
          <ac:chgData name="Mohamed Rafat" userId="b8d729d5d05270ab" providerId="LiveId" clId="{56B43230-99CE-4B50-8E4F-E2DD0B119C55}" dt="2022-12-10T10:59:37.777" v="967" actId="931"/>
          <ac:spMkLst>
            <pc:docMk/>
            <pc:sldMk cId="1922998119" sldId="346"/>
            <ac:spMk id="3" creationId="{99B6BA8B-531E-D398-7CBF-0E0209E53174}"/>
          </ac:spMkLst>
        </pc:spChg>
        <pc:picChg chg="add mod">
          <ac:chgData name="Mohamed Rafat" userId="b8d729d5d05270ab" providerId="LiveId" clId="{56B43230-99CE-4B50-8E4F-E2DD0B119C55}" dt="2022-12-10T11:00:47.648" v="983" actId="1076"/>
          <ac:picMkLst>
            <pc:docMk/>
            <pc:sldMk cId="1922998119" sldId="346"/>
            <ac:picMk id="8" creationId="{ECC1BD96-EF96-286C-7A03-F78E3E565E38}"/>
          </ac:picMkLst>
        </pc:picChg>
      </pc:sldChg>
      <pc:sldChg chg="addSp delSp modSp new mod modAnim">
        <pc:chgData name="Mohamed Rafat" userId="b8d729d5d05270ab" providerId="LiveId" clId="{56B43230-99CE-4B50-8E4F-E2DD0B119C55}" dt="2022-12-10T11:41:54.521" v="1027" actId="1076"/>
        <pc:sldMkLst>
          <pc:docMk/>
          <pc:sldMk cId="2965993446" sldId="347"/>
        </pc:sldMkLst>
        <pc:spChg chg="del">
          <ac:chgData name="Mohamed Rafat" userId="b8d729d5d05270ab" providerId="LiveId" clId="{56B43230-99CE-4B50-8E4F-E2DD0B119C55}" dt="2022-12-10T11:00:54.056" v="984" actId="478"/>
          <ac:spMkLst>
            <pc:docMk/>
            <pc:sldMk cId="2965993446" sldId="347"/>
            <ac:spMk id="2" creationId="{3622DEAF-9644-15DC-ADD1-105E4ACBBD29}"/>
          </ac:spMkLst>
        </pc:spChg>
        <pc:spChg chg="del">
          <ac:chgData name="Mohamed Rafat" userId="b8d729d5d05270ab" providerId="LiveId" clId="{56B43230-99CE-4B50-8E4F-E2DD0B119C55}" dt="2022-12-10T10:59:50.840" v="969" actId="931"/>
          <ac:spMkLst>
            <pc:docMk/>
            <pc:sldMk cId="2965993446" sldId="347"/>
            <ac:spMk id="3" creationId="{4996D6DC-A496-DB2D-90A9-49B1BBD3804E}"/>
          </ac:spMkLst>
        </pc:spChg>
        <pc:picChg chg="add mod">
          <ac:chgData name="Mohamed Rafat" userId="b8d729d5d05270ab" providerId="LiveId" clId="{56B43230-99CE-4B50-8E4F-E2DD0B119C55}" dt="2022-12-10T11:41:54.521" v="1027" actId="1076"/>
          <ac:picMkLst>
            <pc:docMk/>
            <pc:sldMk cId="2965993446" sldId="347"/>
            <ac:picMk id="8" creationId="{DA4FBA70-85A5-F8B7-B0C9-19F0B92E576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12/17/2022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3" y="1122363"/>
            <a:ext cx="7096933"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9500507"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5F02DCD1-2C6B-F948-9F72-3BB0CF3D512E}" type="datetime1">
              <a:rPr lang="en-US" smtClean="0"/>
              <a:pPr/>
              <a:t>12/17/2022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6927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C1583C39-01BF-7F43-854C-FBB4E9AB6B0C}" type="datetime1">
              <a:rPr lang="en-US" smtClean="0"/>
              <a:pPr/>
              <a:t>12/17/2022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1912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4B103E64-1627-9140-8127-1849FED275E1}" type="datetime1">
              <a:rPr lang="en-US" smtClean="0"/>
              <a:pPr/>
              <a:t>12/17/2022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5697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DD9C8446-696E-6942-B6C8-CC9CAD0B34E0}" type="datetime1">
              <a:rPr lang="en-US" smtClean="0"/>
              <a:pPr/>
              <a:t>12/17/2022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F5592931-05C6-8543-8B6E-A8BD29BD5C2B}" type="datetime1">
              <a:rPr lang="en-US" smtClean="0"/>
              <a:pPr/>
              <a:t>12/17/2022</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7E7AB22C-8B7E-9B4A-8C65-396C3C874D86}" type="datetime1">
              <a:rPr lang="en-US" smtClean="0"/>
              <a:pPr/>
              <a:t>12/17/2022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8CE9AC2A-20AD-8C48-B5EB-B5322BDBCDEE}" type="datetime1">
              <a:rPr lang="en-US" smtClean="0"/>
              <a:pPr/>
              <a:t>12/17/2022</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12/17/2022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9A85C5CA-AE29-AB4C-8F85-0373C72001D8}" type="datetime1">
              <a:rPr lang="en-US" smtClean="0"/>
              <a:pPr/>
              <a:t>12/17/2022</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75594855-01E8-5A4B-B2B8-E2ECEF879100}" type="datetime1">
              <a:rPr lang="en-US" smtClean="0"/>
              <a:pPr/>
              <a:t>12/17/2022</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B562DF68-3089-814D-8A14-C651FE91885E}" type="datetime1">
              <a:rPr lang="en-US" smtClean="0"/>
              <a:pPr/>
              <a:t>12/17/2022</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3" r:id="rId10"/>
    <p:sldLayoutId id="2147483664" r:id="rId11"/>
    <p:sldLayoutId id="2147483665" r:id="rId12"/>
    <p:sldLayoutId id="2147483666"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7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image" Target="../media/image72.gi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p:txBody>
          <a:bodyPr/>
          <a:lstStyle/>
          <a:p>
            <a:r>
              <a:rPr lang="en-US" sz="6600" dirty="0"/>
              <a:t>Data Mining </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p:txBody>
          <a:bodyPr/>
          <a:lstStyle/>
          <a:p>
            <a:r>
              <a:rPr lang="en-US" sz="3600" b="1" dirty="0"/>
              <a:t>Laptop price</a:t>
            </a:r>
          </a:p>
        </p:txBody>
      </p:sp>
    </p:spTree>
    <p:extLst>
      <p:ext uri="{BB962C8B-B14F-4D97-AF65-F5344CB8AC3E}">
        <p14:creationId xmlns:p14="http://schemas.microsoft.com/office/powerpoint/2010/main" val="225930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1167492" y="340660"/>
            <a:ext cx="9779183" cy="869575"/>
          </a:xfrm>
        </p:spPr>
        <p:txBody>
          <a:bodyPr/>
          <a:lstStyle/>
          <a:p>
            <a:r>
              <a:rPr lang="en-US" dirty="0"/>
              <a:t>Dataset after preprocessing </a:t>
            </a:r>
          </a:p>
        </p:txBody>
      </p:sp>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fld id="{7699C8CE-7534-A244-ABE9-5BED2DFEFBDF}" type="datetime1">
              <a:rPr lang="en-US" smtClean="0"/>
              <a:t>12/17/2022</a:t>
            </a:fld>
            <a:endParaRPr lang="en-US" dirty="0"/>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fld id="{294A09A9-5501-47C1-A89A-A340965A2BE2}" type="slidenum">
              <a:rPr lang="en-US" smtClean="0"/>
              <a:pPr/>
              <a:t>10</a:t>
            </a:fld>
            <a:endParaRPr lang="en-US" dirty="0"/>
          </a:p>
        </p:txBody>
      </p:sp>
      <p:pic>
        <p:nvPicPr>
          <p:cNvPr id="7" name="Picture 6">
            <a:extLst>
              <a:ext uri="{FF2B5EF4-FFF2-40B4-BE49-F238E27FC236}">
                <a16:creationId xmlns:a16="http://schemas.microsoft.com/office/drawing/2014/main" id="{83D1A436-0740-EEB2-B76B-A119AA6D2508}"/>
              </a:ext>
            </a:extLst>
          </p:cNvPr>
          <p:cNvPicPr>
            <a:picLocks noChangeAspect="1"/>
          </p:cNvPicPr>
          <p:nvPr/>
        </p:nvPicPr>
        <p:blipFill>
          <a:blip r:embed="rId2"/>
          <a:stretch>
            <a:fillRect/>
          </a:stretch>
        </p:blipFill>
        <p:spPr>
          <a:xfrm>
            <a:off x="844763" y="2168151"/>
            <a:ext cx="7440370" cy="2538321"/>
          </a:xfrm>
          <a:prstGeom prst="rect">
            <a:avLst/>
          </a:prstGeom>
        </p:spPr>
      </p:pic>
      <p:pic>
        <p:nvPicPr>
          <p:cNvPr id="9" name="Picture 8">
            <a:extLst>
              <a:ext uri="{FF2B5EF4-FFF2-40B4-BE49-F238E27FC236}">
                <a16:creationId xmlns:a16="http://schemas.microsoft.com/office/drawing/2014/main" id="{F034B850-6897-41D7-4B01-758211AFAA12}"/>
              </a:ext>
            </a:extLst>
          </p:cNvPr>
          <p:cNvPicPr>
            <a:picLocks noChangeAspect="1"/>
          </p:cNvPicPr>
          <p:nvPr/>
        </p:nvPicPr>
        <p:blipFill>
          <a:blip r:embed="rId3"/>
          <a:stretch>
            <a:fillRect/>
          </a:stretch>
        </p:blipFill>
        <p:spPr>
          <a:xfrm>
            <a:off x="8460627" y="2168151"/>
            <a:ext cx="3112201" cy="2538320"/>
          </a:xfrm>
          <a:prstGeom prst="rect">
            <a:avLst/>
          </a:prstGeom>
        </p:spPr>
      </p:pic>
    </p:spTree>
    <p:extLst>
      <p:ext uri="{BB962C8B-B14F-4D97-AF65-F5344CB8AC3E}">
        <p14:creationId xmlns:p14="http://schemas.microsoft.com/office/powerpoint/2010/main" val="263358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inVertical)">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inVertical)">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F65A7-995A-9F45-891C-82D9B9D40801}"/>
              </a:ext>
            </a:extLst>
          </p:cNvPr>
          <p:cNvSpPr>
            <a:spLocks noGrp="1"/>
          </p:cNvSpPr>
          <p:nvPr>
            <p:ph type="title"/>
          </p:nvPr>
        </p:nvSpPr>
        <p:spPr>
          <a:xfrm>
            <a:off x="1889961" y="1791018"/>
            <a:ext cx="8412079" cy="2810460"/>
          </a:xfrm>
        </p:spPr>
        <p:txBody>
          <a:bodyPr>
            <a:normAutofit/>
          </a:bodyPr>
          <a:lstStyle/>
          <a:p>
            <a:r>
              <a:rPr lang="en-US" sz="8000" b="1" dirty="0"/>
              <a:t>Visualization</a:t>
            </a:r>
          </a:p>
        </p:txBody>
      </p:sp>
      <p:sp>
        <p:nvSpPr>
          <p:cNvPr id="13" name="Text Placeholder 5">
            <a:extLst>
              <a:ext uri="{FF2B5EF4-FFF2-40B4-BE49-F238E27FC236}">
                <a16:creationId xmlns:a16="http://schemas.microsoft.com/office/drawing/2014/main" id="{6118A1B7-08BA-6B43-BBA8-952377DF944D}"/>
              </a:ext>
            </a:extLst>
          </p:cNvPr>
          <p:cNvSpPr>
            <a:spLocks noGrp="1"/>
          </p:cNvSpPr>
          <p:nvPr>
            <p:ph type="body" sz="quarter" idx="13"/>
          </p:nvPr>
        </p:nvSpPr>
        <p:spPr>
          <a:xfrm>
            <a:off x="1502619" y="543354"/>
            <a:ext cx="1364297" cy="1094521"/>
          </a:xfrm>
        </p:spPr>
        <p:txBody>
          <a:bodyPr/>
          <a:lstStyle/>
          <a:p>
            <a:r>
              <a:rPr lang="en-US" dirty="0"/>
              <a:t>“</a:t>
            </a:r>
          </a:p>
        </p:txBody>
      </p:sp>
      <p:sp>
        <p:nvSpPr>
          <p:cNvPr id="14" name="Text Placeholder 7">
            <a:extLst>
              <a:ext uri="{FF2B5EF4-FFF2-40B4-BE49-F238E27FC236}">
                <a16:creationId xmlns:a16="http://schemas.microsoft.com/office/drawing/2014/main" id="{A1F17760-D90A-AB46-A4E0-31B2684E3F5E}"/>
              </a:ext>
            </a:extLst>
          </p:cNvPr>
          <p:cNvSpPr>
            <a:spLocks noGrp="1"/>
          </p:cNvSpPr>
          <p:nvPr>
            <p:ph type="body" sz="quarter" idx="15"/>
          </p:nvPr>
        </p:nvSpPr>
        <p:spPr>
          <a:xfrm>
            <a:off x="9420876" y="3426615"/>
            <a:ext cx="1364297" cy="1094521"/>
          </a:xfrm>
        </p:spPr>
        <p:txBody>
          <a:bodyPr/>
          <a:lstStyle/>
          <a:p>
            <a:r>
              <a:rPr lang="en-US" dirty="0"/>
              <a:t>”</a:t>
            </a:r>
          </a:p>
        </p:txBody>
      </p:sp>
      <p:sp>
        <p:nvSpPr>
          <p:cNvPr id="3" name="Date Placeholder 2">
            <a:extLst>
              <a:ext uri="{FF2B5EF4-FFF2-40B4-BE49-F238E27FC236}">
                <a16:creationId xmlns:a16="http://schemas.microsoft.com/office/drawing/2014/main" id="{8D3F7063-A64B-CB42-8BBF-BF52424269A8}"/>
              </a:ext>
            </a:extLst>
          </p:cNvPr>
          <p:cNvSpPr>
            <a:spLocks noGrp="1"/>
          </p:cNvSpPr>
          <p:nvPr>
            <p:ph type="dt" sz="half" idx="10"/>
          </p:nvPr>
        </p:nvSpPr>
        <p:spPr/>
        <p:txBody>
          <a:bodyPr/>
          <a:lstStyle/>
          <a:p>
            <a:fld id="{4CF75428-5BE0-934D-BB71-675F8E23A386}" type="datetime1">
              <a:rPr lang="en-US" smtClean="0"/>
              <a:t>12/17/2022</a:t>
            </a:fld>
            <a:endParaRPr lang="en-US" dirty="0"/>
          </a:p>
        </p:txBody>
      </p:sp>
      <p:sp>
        <p:nvSpPr>
          <p:cNvPr id="4" name="Footer Placeholder 3">
            <a:extLst>
              <a:ext uri="{FF2B5EF4-FFF2-40B4-BE49-F238E27FC236}">
                <a16:creationId xmlns:a16="http://schemas.microsoft.com/office/drawing/2014/main" id="{6E4EA976-8646-0143-BA18-8675E6FA5EB7}"/>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7003A5E2-8F37-D546-BCD9-24A2037BB54D}"/>
              </a:ext>
            </a:extLst>
          </p:cNvPr>
          <p:cNvSpPr>
            <a:spLocks noGrp="1"/>
          </p:cNvSpPr>
          <p:nvPr>
            <p:ph type="sldNum" sz="quarter" idx="12"/>
          </p:nvPr>
        </p:nvSpPr>
        <p:spPr/>
        <p:txBody>
          <a:bodyPr/>
          <a:lstStyle/>
          <a:p>
            <a:fld id="{294A09A9-5501-47C1-A89A-A340965A2BE2}" type="slidenum">
              <a:rPr lang="en-US" smtClean="0"/>
              <a:pPr/>
              <a:t>11</a:t>
            </a:fld>
            <a:endParaRPr lang="en-US" dirty="0"/>
          </a:p>
        </p:txBody>
      </p:sp>
    </p:spTree>
    <p:extLst>
      <p:ext uri="{BB962C8B-B14F-4D97-AF65-F5344CB8AC3E}">
        <p14:creationId xmlns:p14="http://schemas.microsoft.com/office/powerpoint/2010/main" val="306224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sz="4800" b="1" dirty="0"/>
              <a:t>Visualization</a:t>
            </a:r>
            <a:endParaRPr lang="en-US" dirty="0"/>
          </a:p>
        </p:txBody>
      </p:sp>
      <p:sp>
        <p:nvSpPr>
          <p:cNvPr id="11" name="Content Placeholder 10">
            <a:extLst>
              <a:ext uri="{FF2B5EF4-FFF2-40B4-BE49-F238E27FC236}">
                <a16:creationId xmlns:a16="http://schemas.microsoft.com/office/drawing/2014/main" id="{FE6A039E-B9B4-5E1D-BD7C-8335097374D6}"/>
              </a:ext>
            </a:extLst>
          </p:cNvPr>
          <p:cNvSpPr>
            <a:spLocks noGrp="1"/>
          </p:cNvSpPr>
          <p:nvPr>
            <p:ph idx="1"/>
          </p:nvPr>
        </p:nvSpPr>
        <p:spPr>
          <a:xfrm>
            <a:off x="1167491" y="2379708"/>
            <a:ext cx="10504556" cy="3026009"/>
          </a:xfrm>
        </p:spPr>
        <p:txBody>
          <a:bodyPr/>
          <a:lstStyle/>
          <a:p>
            <a:r>
              <a:rPr lang="en-US" sz="4000" dirty="0">
                <a:latin typeface="+mj-lt"/>
              </a:rPr>
              <a:t>Is graphical representation for dataset that comes with new information about dataset that were hidden for developers like: </a:t>
            </a:r>
          </a:p>
          <a:p>
            <a:r>
              <a:rPr lang="en-US" sz="4000" b="1" dirty="0">
                <a:latin typeface="+mj-lt"/>
              </a:rPr>
              <a:t>outliers</a:t>
            </a:r>
            <a:r>
              <a:rPr lang="en-US" sz="4000" dirty="0">
                <a:latin typeface="+mj-lt"/>
              </a:rPr>
              <a:t> , </a:t>
            </a:r>
            <a:r>
              <a:rPr lang="en-US" sz="4000" b="1" dirty="0">
                <a:latin typeface="+mj-lt"/>
              </a:rPr>
              <a:t>max-value</a:t>
            </a:r>
            <a:r>
              <a:rPr lang="en-US" sz="4000" dirty="0">
                <a:latin typeface="+mj-lt"/>
              </a:rPr>
              <a:t> , </a:t>
            </a:r>
            <a:r>
              <a:rPr lang="en-US" sz="4000" b="1" dirty="0">
                <a:latin typeface="+mj-lt"/>
              </a:rPr>
              <a:t>min-value</a:t>
            </a:r>
            <a:r>
              <a:rPr lang="en-US" sz="4000" dirty="0">
                <a:latin typeface="+mj-lt"/>
              </a:rPr>
              <a:t> , </a:t>
            </a:r>
            <a:r>
              <a:rPr lang="en-US" sz="4000" b="1" dirty="0">
                <a:latin typeface="+mj-lt"/>
              </a:rPr>
              <a:t>concentration of data.</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12/17/2022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12</a:t>
            </a:fld>
            <a:endParaRPr lang="en-US" dirty="0"/>
          </a:p>
        </p:txBody>
      </p:sp>
    </p:spTree>
    <p:extLst>
      <p:ext uri="{BB962C8B-B14F-4D97-AF65-F5344CB8AC3E}">
        <p14:creationId xmlns:p14="http://schemas.microsoft.com/office/powerpoint/2010/main" val="114151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xEl>
                                              <p:pRg st="0" end="0"/>
                                            </p:txEl>
                                          </p:spTgt>
                                        </p:tgtEl>
                                        <p:attrNameLst>
                                          <p:attrName>style.visibility</p:attrName>
                                        </p:attrNameLst>
                                      </p:cBhvr>
                                      <p:to>
                                        <p:strVal val="visible"/>
                                      </p:to>
                                    </p:set>
                                    <p:animEffect transition="in" filter="fade">
                                      <p:cBhvr>
                                        <p:cTn id="14" dur="1000"/>
                                        <p:tgtEl>
                                          <p:spTgt spid="11">
                                            <p:txEl>
                                              <p:pRg st="0" end="0"/>
                                            </p:txEl>
                                          </p:spTgt>
                                        </p:tgtEl>
                                      </p:cBhvr>
                                    </p:animEffect>
                                    <p:anim calcmode="lin" valueType="num">
                                      <p:cBhvr>
                                        <p:cTn id="15"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xEl>
                                              <p:pRg st="1" end="1"/>
                                            </p:txEl>
                                          </p:spTgt>
                                        </p:tgtEl>
                                        <p:attrNameLst>
                                          <p:attrName>style.visibility</p:attrName>
                                        </p:attrNameLst>
                                      </p:cBhvr>
                                      <p:to>
                                        <p:strVal val="visible"/>
                                      </p:to>
                                    </p:set>
                                    <p:animEffect transition="in" filter="fade">
                                      <p:cBhvr>
                                        <p:cTn id="21" dur="1000"/>
                                        <p:tgtEl>
                                          <p:spTgt spid="11">
                                            <p:txEl>
                                              <p:pRg st="1" end="1"/>
                                            </p:txEl>
                                          </p:spTgt>
                                        </p:tgtEl>
                                      </p:cBhvr>
                                    </p:animEffect>
                                    <p:anim calcmode="lin" valueType="num">
                                      <p:cBhvr>
                                        <p:cTn id="22"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1167492" y="340660"/>
            <a:ext cx="9779183" cy="869575"/>
          </a:xfrm>
        </p:spPr>
        <p:txBody>
          <a:bodyPr/>
          <a:lstStyle/>
          <a:p>
            <a:r>
              <a:rPr lang="en-US" dirty="0"/>
              <a:t>line plot</a:t>
            </a:r>
          </a:p>
        </p:txBody>
      </p:sp>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fld id="{7699C8CE-7534-A244-ABE9-5BED2DFEFBDF}" type="datetime1">
              <a:rPr lang="en-US" smtClean="0"/>
              <a:t>12/17/2022</a:t>
            </a:fld>
            <a:endParaRPr lang="en-US" dirty="0"/>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fld id="{294A09A9-5501-47C1-A89A-A340965A2BE2}" type="slidenum">
              <a:rPr lang="en-US" smtClean="0"/>
              <a:pPr/>
              <a:t>13</a:t>
            </a:fld>
            <a:endParaRPr lang="en-US" dirty="0"/>
          </a:p>
        </p:txBody>
      </p:sp>
      <p:pic>
        <p:nvPicPr>
          <p:cNvPr id="8" name="Picture 7">
            <a:extLst>
              <a:ext uri="{FF2B5EF4-FFF2-40B4-BE49-F238E27FC236}">
                <a16:creationId xmlns:a16="http://schemas.microsoft.com/office/drawing/2014/main" id="{404AAD60-334E-B7D7-5BB4-A66BB7A9EA25}"/>
              </a:ext>
            </a:extLst>
          </p:cNvPr>
          <p:cNvPicPr>
            <a:picLocks noChangeAspect="1"/>
          </p:cNvPicPr>
          <p:nvPr/>
        </p:nvPicPr>
        <p:blipFill>
          <a:blip r:embed="rId2"/>
          <a:stretch>
            <a:fillRect/>
          </a:stretch>
        </p:blipFill>
        <p:spPr>
          <a:xfrm>
            <a:off x="1167492" y="1547142"/>
            <a:ext cx="9023486" cy="4418513"/>
          </a:xfrm>
          <a:prstGeom prst="rect">
            <a:avLst/>
          </a:prstGeom>
        </p:spPr>
      </p:pic>
    </p:spTree>
    <p:extLst>
      <p:ext uri="{BB962C8B-B14F-4D97-AF65-F5344CB8AC3E}">
        <p14:creationId xmlns:p14="http://schemas.microsoft.com/office/powerpoint/2010/main" val="220147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1167492" y="340660"/>
            <a:ext cx="9779183" cy="869575"/>
          </a:xfrm>
        </p:spPr>
        <p:txBody>
          <a:bodyPr/>
          <a:lstStyle/>
          <a:p>
            <a:r>
              <a:rPr lang="en-US" dirty="0"/>
              <a:t>Distplot of price and density</a:t>
            </a:r>
          </a:p>
        </p:txBody>
      </p:sp>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fld id="{7699C8CE-7534-A244-ABE9-5BED2DFEFBDF}" type="datetime1">
              <a:rPr lang="en-US" smtClean="0"/>
              <a:t>12/17/2022</a:t>
            </a:fld>
            <a:endParaRPr lang="en-US" dirty="0"/>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fld id="{294A09A9-5501-47C1-A89A-A340965A2BE2}" type="slidenum">
              <a:rPr lang="en-US" smtClean="0"/>
              <a:pPr/>
              <a:t>14</a:t>
            </a:fld>
            <a:endParaRPr lang="en-US" dirty="0"/>
          </a:p>
        </p:txBody>
      </p:sp>
      <p:pic>
        <p:nvPicPr>
          <p:cNvPr id="7" name="Picture 6">
            <a:extLst>
              <a:ext uri="{FF2B5EF4-FFF2-40B4-BE49-F238E27FC236}">
                <a16:creationId xmlns:a16="http://schemas.microsoft.com/office/drawing/2014/main" id="{1BBC6612-4A63-2585-AD0A-9330EC9BB227}"/>
              </a:ext>
            </a:extLst>
          </p:cNvPr>
          <p:cNvPicPr>
            <a:picLocks noChangeAspect="1"/>
          </p:cNvPicPr>
          <p:nvPr/>
        </p:nvPicPr>
        <p:blipFill>
          <a:blip r:embed="rId2"/>
          <a:stretch>
            <a:fillRect/>
          </a:stretch>
        </p:blipFill>
        <p:spPr>
          <a:xfrm>
            <a:off x="2837515" y="1379953"/>
            <a:ext cx="6439135" cy="4806678"/>
          </a:xfrm>
          <a:prstGeom prst="rect">
            <a:avLst/>
          </a:prstGeom>
        </p:spPr>
      </p:pic>
    </p:spTree>
    <p:extLst>
      <p:ext uri="{BB962C8B-B14F-4D97-AF65-F5344CB8AC3E}">
        <p14:creationId xmlns:p14="http://schemas.microsoft.com/office/powerpoint/2010/main" val="2278297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1167492" y="340660"/>
            <a:ext cx="9779183" cy="869575"/>
          </a:xfrm>
        </p:spPr>
        <p:txBody>
          <a:bodyPr/>
          <a:lstStyle/>
          <a:p>
            <a:r>
              <a:rPr lang="en-US" sz="4000" dirty="0"/>
              <a:t>Scatterplot of </a:t>
            </a:r>
            <a:r>
              <a:rPr lang="en-US" sz="4000" dirty="0" err="1"/>
              <a:t>latest_price</a:t>
            </a:r>
            <a:r>
              <a:rPr lang="en-US" sz="4000" dirty="0"/>
              <a:t> and </a:t>
            </a:r>
            <a:r>
              <a:rPr lang="en-US" sz="4000" dirty="0" err="1"/>
              <a:t>old_price</a:t>
            </a:r>
            <a:endParaRPr lang="en-US" sz="4000" dirty="0"/>
          </a:p>
        </p:txBody>
      </p:sp>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fld id="{7699C8CE-7534-A244-ABE9-5BED2DFEFBDF}" type="datetime1">
              <a:rPr lang="en-US" smtClean="0"/>
              <a:t>12/17/2022</a:t>
            </a:fld>
            <a:endParaRPr lang="en-US" dirty="0"/>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fld id="{294A09A9-5501-47C1-A89A-A340965A2BE2}" type="slidenum">
              <a:rPr lang="en-US" smtClean="0"/>
              <a:pPr/>
              <a:t>15</a:t>
            </a:fld>
            <a:endParaRPr lang="en-US" dirty="0"/>
          </a:p>
        </p:txBody>
      </p:sp>
      <p:pic>
        <p:nvPicPr>
          <p:cNvPr id="8" name="Picture 7">
            <a:extLst>
              <a:ext uri="{FF2B5EF4-FFF2-40B4-BE49-F238E27FC236}">
                <a16:creationId xmlns:a16="http://schemas.microsoft.com/office/drawing/2014/main" id="{2CFEAE2E-40C9-2D9A-30C4-9912AC9D1FA0}"/>
              </a:ext>
            </a:extLst>
          </p:cNvPr>
          <p:cNvPicPr>
            <a:picLocks noChangeAspect="1"/>
          </p:cNvPicPr>
          <p:nvPr/>
        </p:nvPicPr>
        <p:blipFill>
          <a:blip r:embed="rId2"/>
          <a:stretch>
            <a:fillRect/>
          </a:stretch>
        </p:blipFill>
        <p:spPr>
          <a:xfrm>
            <a:off x="2827893" y="1450227"/>
            <a:ext cx="6536213" cy="4666130"/>
          </a:xfrm>
          <a:prstGeom prst="rect">
            <a:avLst/>
          </a:prstGeom>
        </p:spPr>
      </p:pic>
    </p:spTree>
    <p:extLst>
      <p:ext uri="{BB962C8B-B14F-4D97-AF65-F5344CB8AC3E}">
        <p14:creationId xmlns:p14="http://schemas.microsoft.com/office/powerpoint/2010/main" val="133886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1167492" y="340660"/>
            <a:ext cx="9779183" cy="869575"/>
          </a:xfrm>
        </p:spPr>
        <p:txBody>
          <a:bodyPr/>
          <a:lstStyle/>
          <a:p>
            <a:r>
              <a:rPr lang="en-US" sz="4000" dirty="0"/>
              <a:t>Boxplot to find outliers of data</a:t>
            </a:r>
          </a:p>
        </p:txBody>
      </p:sp>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fld id="{7699C8CE-7534-A244-ABE9-5BED2DFEFBDF}" type="datetime1">
              <a:rPr lang="en-US" smtClean="0"/>
              <a:t>12/17/2022</a:t>
            </a:fld>
            <a:endParaRPr lang="en-US" dirty="0"/>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fld id="{294A09A9-5501-47C1-A89A-A340965A2BE2}" type="slidenum">
              <a:rPr lang="en-US" smtClean="0"/>
              <a:pPr/>
              <a:t>16</a:t>
            </a:fld>
            <a:endParaRPr lang="en-US" dirty="0"/>
          </a:p>
        </p:txBody>
      </p:sp>
      <p:pic>
        <p:nvPicPr>
          <p:cNvPr id="7" name="Picture 6">
            <a:extLst>
              <a:ext uri="{FF2B5EF4-FFF2-40B4-BE49-F238E27FC236}">
                <a16:creationId xmlns:a16="http://schemas.microsoft.com/office/drawing/2014/main" id="{8E1B0997-E184-1E76-1951-71E0E7ED0201}"/>
              </a:ext>
            </a:extLst>
          </p:cNvPr>
          <p:cNvPicPr>
            <a:picLocks noChangeAspect="1"/>
          </p:cNvPicPr>
          <p:nvPr/>
        </p:nvPicPr>
        <p:blipFill>
          <a:blip r:embed="rId2"/>
          <a:stretch>
            <a:fillRect/>
          </a:stretch>
        </p:blipFill>
        <p:spPr>
          <a:xfrm>
            <a:off x="6096000" y="1909046"/>
            <a:ext cx="4920227" cy="3516357"/>
          </a:xfrm>
          <a:prstGeom prst="rect">
            <a:avLst/>
          </a:prstGeom>
        </p:spPr>
      </p:pic>
      <p:pic>
        <p:nvPicPr>
          <p:cNvPr id="10" name="Picture 9">
            <a:extLst>
              <a:ext uri="{FF2B5EF4-FFF2-40B4-BE49-F238E27FC236}">
                <a16:creationId xmlns:a16="http://schemas.microsoft.com/office/drawing/2014/main" id="{DF2B3C9E-68A1-29B2-60A0-7D4EBB55ED82}"/>
              </a:ext>
            </a:extLst>
          </p:cNvPr>
          <p:cNvPicPr>
            <a:picLocks noChangeAspect="1"/>
          </p:cNvPicPr>
          <p:nvPr/>
        </p:nvPicPr>
        <p:blipFill>
          <a:blip r:embed="rId3"/>
          <a:stretch>
            <a:fillRect/>
          </a:stretch>
        </p:blipFill>
        <p:spPr>
          <a:xfrm>
            <a:off x="505668" y="1909047"/>
            <a:ext cx="4953000" cy="3516356"/>
          </a:xfrm>
          <a:prstGeom prst="rect">
            <a:avLst/>
          </a:prstGeom>
        </p:spPr>
      </p:pic>
      <p:sp>
        <p:nvSpPr>
          <p:cNvPr id="11" name="TextBox 10">
            <a:extLst>
              <a:ext uri="{FF2B5EF4-FFF2-40B4-BE49-F238E27FC236}">
                <a16:creationId xmlns:a16="http://schemas.microsoft.com/office/drawing/2014/main" id="{9FDE255E-25D4-47FB-D0B7-0EA7EEAA2957}"/>
              </a:ext>
            </a:extLst>
          </p:cNvPr>
          <p:cNvSpPr txBox="1"/>
          <p:nvPr/>
        </p:nvSpPr>
        <p:spPr>
          <a:xfrm>
            <a:off x="2286834" y="5425404"/>
            <a:ext cx="1390667" cy="584775"/>
          </a:xfrm>
          <a:prstGeom prst="rect">
            <a:avLst/>
          </a:prstGeom>
          <a:noFill/>
        </p:spPr>
        <p:txBody>
          <a:bodyPr wrap="square" rtlCol="0">
            <a:spAutoFit/>
          </a:bodyPr>
          <a:lstStyle/>
          <a:p>
            <a:r>
              <a:rPr lang="en-US" sz="3200" b="1" dirty="0"/>
              <a:t>Before</a:t>
            </a:r>
          </a:p>
        </p:txBody>
      </p:sp>
      <p:sp>
        <p:nvSpPr>
          <p:cNvPr id="12" name="TextBox 11">
            <a:extLst>
              <a:ext uri="{FF2B5EF4-FFF2-40B4-BE49-F238E27FC236}">
                <a16:creationId xmlns:a16="http://schemas.microsoft.com/office/drawing/2014/main" id="{CB0F4E72-6EEA-C2BB-44A8-75C81E84DB14}"/>
              </a:ext>
            </a:extLst>
          </p:cNvPr>
          <p:cNvSpPr txBox="1"/>
          <p:nvPr/>
        </p:nvSpPr>
        <p:spPr>
          <a:xfrm>
            <a:off x="7928584" y="5450572"/>
            <a:ext cx="1255057" cy="584775"/>
          </a:xfrm>
          <a:prstGeom prst="rect">
            <a:avLst/>
          </a:prstGeom>
          <a:noFill/>
        </p:spPr>
        <p:txBody>
          <a:bodyPr wrap="square" rtlCol="0">
            <a:spAutoFit/>
          </a:bodyPr>
          <a:lstStyle/>
          <a:p>
            <a:r>
              <a:rPr lang="en-US" sz="3200" b="1" dirty="0"/>
              <a:t>After</a:t>
            </a:r>
          </a:p>
        </p:txBody>
      </p:sp>
    </p:spTree>
    <p:extLst>
      <p:ext uri="{BB962C8B-B14F-4D97-AF65-F5344CB8AC3E}">
        <p14:creationId xmlns:p14="http://schemas.microsoft.com/office/powerpoint/2010/main" val="3410267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arn(inVertical)">
                                      <p:cBhvr>
                                        <p:cTn id="14" dur="500"/>
                                        <p:tgtEl>
                                          <p:spTgt spid="10"/>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arn(inVertical)">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F65A7-995A-9F45-891C-82D9B9D40801}"/>
              </a:ext>
            </a:extLst>
          </p:cNvPr>
          <p:cNvSpPr>
            <a:spLocks noGrp="1"/>
          </p:cNvSpPr>
          <p:nvPr>
            <p:ph type="title"/>
          </p:nvPr>
        </p:nvSpPr>
        <p:spPr>
          <a:xfrm>
            <a:off x="1889961" y="1979276"/>
            <a:ext cx="8412079" cy="2810460"/>
          </a:xfrm>
        </p:spPr>
        <p:txBody>
          <a:bodyPr>
            <a:normAutofit/>
          </a:bodyPr>
          <a:lstStyle/>
          <a:p>
            <a:r>
              <a:rPr lang="en-US" sz="6600" b="1" dirty="0"/>
              <a:t>K-Nearest Neighbors (KNN)</a:t>
            </a:r>
          </a:p>
        </p:txBody>
      </p:sp>
      <p:sp>
        <p:nvSpPr>
          <p:cNvPr id="13" name="Text Placeholder 5">
            <a:extLst>
              <a:ext uri="{FF2B5EF4-FFF2-40B4-BE49-F238E27FC236}">
                <a16:creationId xmlns:a16="http://schemas.microsoft.com/office/drawing/2014/main" id="{6118A1B7-08BA-6B43-BBA8-952377DF944D}"/>
              </a:ext>
            </a:extLst>
          </p:cNvPr>
          <p:cNvSpPr>
            <a:spLocks noGrp="1"/>
          </p:cNvSpPr>
          <p:nvPr>
            <p:ph type="body" sz="quarter" idx="13"/>
          </p:nvPr>
        </p:nvSpPr>
        <p:spPr>
          <a:xfrm>
            <a:off x="1502619" y="543354"/>
            <a:ext cx="1364297" cy="1094521"/>
          </a:xfrm>
        </p:spPr>
        <p:txBody>
          <a:bodyPr/>
          <a:lstStyle/>
          <a:p>
            <a:r>
              <a:rPr lang="en-US" dirty="0"/>
              <a:t>“</a:t>
            </a:r>
          </a:p>
        </p:txBody>
      </p:sp>
      <p:sp>
        <p:nvSpPr>
          <p:cNvPr id="14" name="Text Placeholder 7">
            <a:extLst>
              <a:ext uri="{FF2B5EF4-FFF2-40B4-BE49-F238E27FC236}">
                <a16:creationId xmlns:a16="http://schemas.microsoft.com/office/drawing/2014/main" id="{A1F17760-D90A-AB46-A4E0-31B2684E3F5E}"/>
              </a:ext>
            </a:extLst>
          </p:cNvPr>
          <p:cNvSpPr>
            <a:spLocks noGrp="1"/>
          </p:cNvSpPr>
          <p:nvPr>
            <p:ph type="body" sz="quarter" idx="15"/>
          </p:nvPr>
        </p:nvSpPr>
        <p:spPr>
          <a:xfrm>
            <a:off x="9420876" y="3426615"/>
            <a:ext cx="1364297" cy="1094521"/>
          </a:xfrm>
        </p:spPr>
        <p:txBody>
          <a:bodyPr/>
          <a:lstStyle/>
          <a:p>
            <a:r>
              <a:rPr lang="en-US" dirty="0"/>
              <a:t>”</a:t>
            </a:r>
          </a:p>
        </p:txBody>
      </p:sp>
      <p:sp>
        <p:nvSpPr>
          <p:cNvPr id="3" name="Date Placeholder 2">
            <a:extLst>
              <a:ext uri="{FF2B5EF4-FFF2-40B4-BE49-F238E27FC236}">
                <a16:creationId xmlns:a16="http://schemas.microsoft.com/office/drawing/2014/main" id="{8D3F7063-A64B-CB42-8BBF-BF52424269A8}"/>
              </a:ext>
            </a:extLst>
          </p:cNvPr>
          <p:cNvSpPr>
            <a:spLocks noGrp="1"/>
          </p:cNvSpPr>
          <p:nvPr>
            <p:ph type="dt" sz="half" idx="10"/>
          </p:nvPr>
        </p:nvSpPr>
        <p:spPr/>
        <p:txBody>
          <a:bodyPr/>
          <a:lstStyle/>
          <a:p>
            <a:fld id="{4CF75428-5BE0-934D-BB71-675F8E23A386}" type="datetime1">
              <a:rPr lang="en-US" smtClean="0"/>
              <a:t>12/17/2022</a:t>
            </a:fld>
            <a:endParaRPr lang="en-US" dirty="0"/>
          </a:p>
        </p:txBody>
      </p:sp>
      <p:sp>
        <p:nvSpPr>
          <p:cNvPr id="4" name="Footer Placeholder 3">
            <a:extLst>
              <a:ext uri="{FF2B5EF4-FFF2-40B4-BE49-F238E27FC236}">
                <a16:creationId xmlns:a16="http://schemas.microsoft.com/office/drawing/2014/main" id="{6E4EA976-8646-0143-BA18-8675E6FA5EB7}"/>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7003A5E2-8F37-D546-BCD9-24A2037BB54D}"/>
              </a:ext>
            </a:extLst>
          </p:cNvPr>
          <p:cNvSpPr>
            <a:spLocks noGrp="1"/>
          </p:cNvSpPr>
          <p:nvPr>
            <p:ph type="sldNum" sz="quarter" idx="12"/>
          </p:nvPr>
        </p:nvSpPr>
        <p:spPr/>
        <p:txBody>
          <a:bodyPr/>
          <a:lstStyle/>
          <a:p>
            <a:fld id="{294A09A9-5501-47C1-A89A-A340965A2BE2}" type="slidenum">
              <a:rPr lang="en-US" smtClean="0"/>
              <a:pPr/>
              <a:t>17</a:t>
            </a:fld>
            <a:endParaRPr lang="en-US" dirty="0"/>
          </a:p>
        </p:txBody>
      </p:sp>
    </p:spTree>
    <p:extLst>
      <p:ext uri="{BB962C8B-B14F-4D97-AF65-F5344CB8AC3E}">
        <p14:creationId xmlns:p14="http://schemas.microsoft.com/office/powerpoint/2010/main" val="276212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sz="4800" b="1" dirty="0">
                <a:solidFill>
                  <a:srgbClr val="8593A8"/>
                </a:solidFill>
              </a:rPr>
              <a:t>KNN</a:t>
            </a:r>
            <a:endParaRPr lang="en-US" dirty="0">
              <a:solidFill>
                <a:srgbClr val="8593A8"/>
              </a:solidFill>
            </a:endParaRPr>
          </a:p>
        </p:txBody>
      </p:sp>
      <p:sp>
        <p:nvSpPr>
          <p:cNvPr id="11" name="Content Placeholder 10">
            <a:extLst>
              <a:ext uri="{FF2B5EF4-FFF2-40B4-BE49-F238E27FC236}">
                <a16:creationId xmlns:a16="http://schemas.microsoft.com/office/drawing/2014/main" id="{FE6A039E-B9B4-5E1D-BD7C-8335097374D6}"/>
              </a:ext>
            </a:extLst>
          </p:cNvPr>
          <p:cNvSpPr>
            <a:spLocks noGrp="1"/>
          </p:cNvSpPr>
          <p:nvPr>
            <p:ph idx="1"/>
          </p:nvPr>
        </p:nvSpPr>
        <p:spPr>
          <a:xfrm>
            <a:off x="1167491" y="2017059"/>
            <a:ext cx="10643508" cy="3657599"/>
          </a:xfrm>
        </p:spPr>
        <p:txBody>
          <a:bodyPr/>
          <a:lstStyle/>
          <a:p>
            <a:pPr marL="342900" indent="-342900">
              <a:buFont typeface="Arial" panose="020B0604020202020204" pitchFamily="34" charset="0"/>
              <a:buChar char="•"/>
            </a:pPr>
            <a:r>
              <a:rPr lang="en-US" dirty="0"/>
              <a:t>K-Nearest Neighbors is one of the most basic essential classification algorithms in Machine Learning.</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 It belongs to the supervised learning domain.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K-NN algorithm can be used for Regression as well as for Classification but mostly it is used for the Classification problems.</a:t>
            </a:r>
            <a:endParaRPr lang="en-US" dirty="0">
              <a:solidFill>
                <a:schemeClr val="tx2"/>
              </a:solidFill>
            </a:endParaRP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12/17/2022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18</a:t>
            </a:fld>
            <a:endParaRPr lang="en-US" dirty="0"/>
          </a:p>
        </p:txBody>
      </p:sp>
    </p:spTree>
    <p:extLst>
      <p:ext uri="{BB962C8B-B14F-4D97-AF65-F5344CB8AC3E}">
        <p14:creationId xmlns:p14="http://schemas.microsoft.com/office/powerpoint/2010/main" val="2243696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1000"/>
                                        <p:tgtEl>
                                          <p:spTgt spid="11">
                                            <p:txEl>
                                              <p:pRg st="0" end="0"/>
                                            </p:txEl>
                                          </p:spTgt>
                                        </p:tgtEl>
                                      </p:cBhvr>
                                    </p:animEffect>
                                    <p:anim calcmode="lin" valueType="num">
                                      <p:cBhvr>
                                        <p:cTn id="1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1">
                                            <p:txEl>
                                              <p:pRg st="2" end="2"/>
                                            </p:txEl>
                                          </p:spTgt>
                                        </p:tgtEl>
                                        <p:attrNameLst>
                                          <p:attrName>style.visibility</p:attrName>
                                        </p:attrNameLst>
                                      </p:cBhvr>
                                      <p:to>
                                        <p:strVal val="visible"/>
                                      </p:to>
                                    </p:set>
                                    <p:animEffect transition="in" filter="fade">
                                      <p:cBhvr>
                                        <p:cTn id="20" dur="1000"/>
                                        <p:tgtEl>
                                          <p:spTgt spid="11">
                                            <p:txEl>
                                              <p:pRg st="2" end="2"/>
                                            </p:txEl>
                                          </p:spTgt>
                                        </p:tgtEl>
                                      </p:cBhvr>
                                    </p:animEffect>
                                    <p:anim calcmode="lin" valueType="num">
                                      <p:cBhvr>
                                        <p:cTn id="21"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fade">
                                      <p:cBhvr>
                                        <p:cTn id="27" dur="1000"/>
                                        <p:tgtEl>
                                          <p:spTgt spid="11">
                                            <p:txEl>
                                              <p:pRg st="4" end="4"/>
                                            </p:txEl>
                                          </p:spTgt>
                                        </p:tgtEl>
                                      </p:cBhvr>
                                    </p:animEffect>
                                    <p:anim calcmode="lin" valueType="num">
                                      <p:cBhvr>
                                        <p:cTn id="28"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11">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1167491" y="795151"/>
            <a:ext cx="9779183" cy="802342"/>
          </a:xfrm>
        </p:spPr>
        <p:txBody>
          <a:bodyPr/>
          <a:lstStyle/>
          <a:p>
            <a:r>
              <a:rPr lang="en-US" dirty="0">
                <a:solidFill>
                  <a:srgbClr val="8593A8"/>
                </a:solidFill>
              </a:rPr>
              <a:t>U</a:t>
            </a:r>
            <a:r>
              <a:rPr lang="en-US" b="1" dirty="0">
                <a:solidFill>
                  <a:srgbClr val="8593A8"/>
                </a:solidFill>
              </a:rPr>
              <a:t>se KNN</a:t>
            </a:r>
            <a:endParaRPr lang="en-US" dirty="0">
              <a:solidFill>
                <a:srgbClr val="8593A8"/>
              </a:solidFill>
            </a:endParaRPr>
          </a:p>
        </p:txBody>
      </p:sp>
      <p:sp>
        <p:nvSpPr>
          <p:cNvPr id="11" name="Content Placeholder 10">
            <a:extLst>
              <a:ext uri="{FF2B5EF4-FFF2-40B4-BE49-F238E27FC236}">
                <a16:creationId xmlns:a16="http://schemas.microsoft.com/office/drawing/2014/main" id="{FE6A039E-B9B4-5E1D-BD7C-8335097374D6}"/>
              </a:ext>
            </a:extLst>
          </p:cNvPr>
          <p:cNvSpPr>
            <a:spLocks noGrp="1"/>
          </p:cNvSpPr>
          <p:nvPr>
            <p:ph idx="1"/>
          </p:nvPr>
        </p:nvSpPr>
        <p:spPr>
          <a:xfrm>
            <a:off x="1167491" y="1816661"/>
            <a:ext cx="10643508" cy="4101352"/>
          </a:xfrm>
        </p:spPr>
        <p:txBody>
          <a:bodyPr/>
          <a:lstStyle/>
          <a:p>
            <a:pPr marL="457200" indent="-457200">
              <a:buFont typeface="Arial" panose="020B0604020202020204" pitchFamily="34" charset="0"/>
              <a:buChar char="•"/>
            </a:pPr>
            <a:r>
              <a:rPr lang="en-US" sz="2800" dirty="0"/>
              <a:t>When data is labeled </a:t>
            </a:r>
          </a:p>
          <a:p>
            <a:pPr marL="457200" indent="-457200">
              <a:buFont typeface="Arial" panose="020B0604020202020204" pitchFamily="34" charset="0"/>
              <a:buChar char="•"/>
            </a:pPr>
            <a:r>
              <a:rPr lang="en-US" sz="2800" dirty="0"/>
              <a:t>KNN is</a:t>
            </a:r>
            <a:r>
              <a:rPr lang="en-US" sz="2800" dirty="0">
                <a:solidFill>
                  <a:schemeClr val="tx2"/>
                </a:solidFill>
              </a:rPr>
              <a:t> </a:t>
            </a:r>
            <a:r>
              <a:rPr lang="en-US" sz="2800" b="1" dirty="0">
                <a:solidFill>
                  <a:schemeClr val="tx2"/>
                </a:solidFill>
              </a:rPr>
              <a:t>lazy learner.</a:t>
            </a:r>
          </a:p>
          <a:p>
            <a:endParaRPr lang="en-US" b="1" dirty="0">
              <a:solidFill>
                <a:schemeClr val="tx2"/>
              </a:solidFill>
            </a:endParaRPr>
          </a:p>
          <a:p>
            <a:r>
              <a:rPr lang="en-US" sz="2400" b="1" dirty="0">
                <a:solidFill>
                  <a:schemeClr val="tx2"/>
                </a:solidFill>
              </a:rPr>
              <a:t>lazy learner:</a:t>
            </a:r>
          </a:p>
          <a:p>
            <a:pPr marL="742950" lvl="1" indent="-285750">
              <a:buFont typeface="Arial" panose="020B0604020202020204" pitchFamily="34" charset="0"/>
              <a:buChar char="•"/>
            </a:pPr>
            <a:r>
              <a:rPr lang="en-US" sz="1800" dirty="0"/>
              <a:t>all it is doing is storing the complete data set but it does not do any calculations at this point.</a:t>
            </a:r>
          </a:p>
          <a:p>
            <a:pPr lvl="1"/>
            <a:r>
              <a:rPr lang="en-US" sz="1800" dirty="0"/>
              <a:t> </a:t>
            </a:r>
          </a:p>
          <a:p>
            <a:pPr marL="742950" lvl="1" indent="-285750">
              <a:buFont typeface="Arial" panose="020B0604020202020204" pitchFamily="34" charset="0"/>
              <a:buChar char="•"/>
            </a:pPr>
            <a:r>
              <a:rPr lang="en-US" sz="1800" dirty="0"/>
              <a:t>The prediction step in K-NN is expensive. Each time we want to make a prediction, K-NN is searching for the nearest neighbors in the entire training set.</a:t>
            </a:r>
          </a:p>
          <a:p>
            <a:endParaRPr lang="en-US" sz="2800" b="1" dirty="0">
              <a:solidFill>
                <a:schemeClr val="tx2"/>
              </a:solidFill>
            </a:endParaRP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12/17/2022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19</a:t>
            </a:fld>
            <a:endParaRPr lang="en-US" dirty="0"/>
          </a:p>
        </p:txBody>
      </p:sp>
    </p:spTree>
    <p:extLst>
      <p:ext uri="{BB962C8B-B14F-4D97-AF65-F5344CB8AC3E}">
        <p14:creationId xmlns:p14="http://schemas.microsoft.com/office/powerpoint/2010/main" val="1666547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1000"/>
                                        <p:tgtEl>
                                          <p:spTgt spid="11">
                                            <p:txEl>
                                              <p:pRg st="0" end="0"/>
                                            </p:txEl>
                                          </p:spTgt>
                                        </p:tgtEl>
                                      </p:cBhvr>
                                    </p:animEffect>
                                    <p:anim calcmode="lin" valueType="num">
                                      <p:cBhvr>
                                        <p:cTn id="1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1">
                                            <p:txEl>
                                              <p:pRg st="1" end="1"/>
                                            </p:txEl>
                                          </p:spTgt>
                                        </p:tgtEl>
                                        <p:attrNameLst>
                                          <p:attrName>style.visibility</p:attrName>
                                        </p:attrNameLst>
                                      </p:cBhvr>
                                      <p:to>
                                        <p:strVal val="visible"/>
                                      </p:to>
                                    </p:set>
                                    <p:animEffect transition="in" filter="fade">
                                      <p:cBhvr>
                                        <p:cTn id="20" dur="1000"/>
                                        <p:tgtEl>
                                          <p:spTgt spid="11">
                                            <p:txEl>
                                              <p:pRg st="1" end="1"/>
                                            </p:txEl>
                                          </p:spTgt>
                                        </p:tgtEl>
                                      </p:cBhvr>
                                    </p:animEffect>
                                    <p:anim calcmode="lin" valueType="num">
                                      <p:cBhvr>
                                        <p:cTn id="21"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1">
                                            <p:txEl>
                                              <p:pRg st="3" end="3"/>
                                            </p:txEl>
                                          </p:spTgt>
                                        </p:tgtEl>
                                        <p:attrNameLst>
                                          <p:attrName>style.visibility</p:attrName>
                                        </p:attrNameLst>
                                      </p:cBhvr>
                                      <p:to>
                                        <p:strVal val="visible"/>
                                      </p:to>
                                    </p:set>
                                    <p:animEffect transition="in" filter="fade">
                                      <p:cBhvr>
                                        <p:cTn id="27" dur="1000"/>
                                        <p:tgtEl>
                                          <p:spTgt spid="11">
                                            <p:txEl>
                                              <p:pRg st="3" end="3"/>
                                            </p:txEl>
                                          </p:spTgt>
                                        </p:tgtEl>
                                      </p:cBhvr>
                                    </p:animEffect>
                                    <p:anim calcmode="lin" valueType="num">
                                      <p:cBhvr>
                                        <p:cTn id="28"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11">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1">
                                            <p:txEl>
                                              <p:pRg st="4" end="4"/>
                                            </p:txEl>
                                          </p:spTgt>
                                        </p:tgtEl>
                                        <p:attrNameLst>
                                          <p:attrName>style.visibility</p:attrName>
                                        </p:attrNameLst>
                                      </p:cBhvr>
                                      <p:to>
                                        <p:strVal val="visible"/>
                                      </p:to>
                                    </p:set>
                                    <p:animEffect transition="in" filter="fade">
                                      <p:cBhvr>
                                        <p:cTn id="32" dur="1000"/>
                                        <p:tgtEl>
                                          <p:spTgt spid="11">
                                            <p:txEl>
                                              <p:pRg st="4" end="4"/>
                                            </p:txEl>
                                          </p:spTgt>
                                        </p:tgtEl>
                                      </p:cBhvr>
                                    </p:animEffect>
                                    <p:anim calcmode="lin" valueType="num">
                                      <p:cBhvr>
                                        <p:cTn id="33"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11">
                                            <p:txEl>
                                              <p:pRg st="4" end="4"/>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1">
                                            <p:txEl>
                                              <p:pRg st="5" end="5"/>
                                            </p:txEl>
                                          </p:spTgt>
                                        </p:tgtEl>
                                        <p:attrNameLst>
                                          <p:attrName>style.visibility</p:attrName>
                                        </p:attrNameLst>
                                      </p:cBhvr>
                                      <p:to>
                                        <p:strVal val="visible"/>
                                      </p:to>
                                    </p:set>
                                    <p:animEffect transition="in" filter="fade">
                                      <p:cBhvr>
                                        <p:cTn id="37" dur="1000"/>
                                        <p:tgtEl>
                                          <p:spTgt spid="11">
                                            <p:txEl>
                                              <p:pRg st="5" end="5"/>
                                            </p:txEl>
                                          </p:spTgt>
                                        </p:tgtEl>
                                      </p:cBhvr>
                                    </p:animEffect>
                                    <p:anim calcmode="lin" valueType="num">
                                      <p:cBhvr>
                                        <p:cTn id="38" dur="1000" fill="hold"/>
                                        <p:tgtEl>
                                          <p:spTgt spid="11">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11">
                                            <p:txEl>
                                              <p:pRg st="5" end="5"/>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1">
                                            <p:txEl>
                                              <p:pRg st="6" end="6"/>
                                            </p:txEl>
                                          </p:spTgt>
                                        </p:tgtEl>
                                        <p:attrNameLst>
                                          <p:attrName>style.visibility</p:attrName>
                                        </p:attrNameLst>
                                      </p:cBhvr>
                                      <p:to>
                                        <p:strVal val="visible"/>
                                      </p:to>
                                    </p:set>
                                    <p:animEffect transition="in" filter="fade">
                                      <p:cBhvr>
                                        <p:cTn id="42" dur="1000"/>
                                        <p:tgtEl>
                                          <p:spTgt spid="11">
                                            <p:txEl>
                                              <p:pRg st="6" end="6"/>
                                            </p:txEl>
                                          </p:spTgt>
                                        </p:tgtEl>
                                      </p:cBhvr>
                                    </p:animEffect>
                                    <p:anim calcmode="lin" valueType="num">
                                      <p:cBhvr>
                                        <p:cTn id="43" dur="1000" fill="hold"/>
                                        <p:tgtEl>
                                          <p:spTgt spid="11">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11">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179295"/>
            <a:ext cx="9779183" cy="1325563"/>
          </a:xfrm>
        </p:spPr>
        <p:txBody>
          <a:bodyPr/>
          <a:lstStyle/>
          <a:p>
            <a:r>
              <a:rPr lang="en-US" dirty="0"/>
              <a:t>Agenda</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1735080"/>
            <a:ext cx="9779182" cy="4221967"/>
          </a:xfrm>
        </p:spPr>
        <p:txBody>
          <a:bodyPr vert="horz" lIns="91440" tIns="45720" rIns="91440" bIns="45720" rtlCol="0" anchor="t">
            <a:normAutofit fontScale="92500" lnSpcReduction="10000"/>
          </a:bodyPr>
          <a:lstStyle/>
          <a:p>
            <a:pPr marL="457200" indent="-457200">
              <a:buFont typeface="Arial" panose="020B0604020202020204" pitchFamily="34" charset="0"/>
              <a:buChar char="•"/>
            </a:pPr>
            <a:r>
              <a:rPr lang="en-US" dirty="0"/>
              <a:t>Introduction</a:t>
            </a:r>
          </a:p>
          <a:p>
            <a:pPr marL="457200" indent="-457200">
              <a:buFont typeface="Arial" panose="020B0604020202020204" pitchFamily="34" charset="0"/>
              <a:buChar char="•"/>
            </a:pPr>
            <a:r>
              <a:rPr lang="en-US" dirty="0"/>
              <a:t>Preprocessing</a:t>
            </a:r>
          </a:p>
          <a:p>
            <a:pPr marL="457200" indent="-457200">
              <a:buFont typeface="Arial" panose="020B0604020202020204" pitchFamily="34" charset="0"/>
              <a:buChar char="•"/>
            </a:pPr>
            <a:r>
              <a:rPr lang="en-US" dirty="0"/>
              <a:t>Visualization</a:t>
            </a:r>
          </a:p>
          <a:p>
            <a:pPr marL="457200" indent="-457200">
              <a:buFont typeface="Arial" panose="020B0604020202020204" pitchFamily="34" charset="0"/>
              <a:buChar char="•"/>
            </a:pPr>
            <a:r>
              <a:rPr lang="en-US" dirty="0"/>
              <a:t>k-nearest neighbors algorithm (k-NN)</a:t>
            </a:r>
          </a:p>
          <a:p>
            <a:pPr marL="457200" indent="-457200">
              <a:buFont typeface="Arial" panose="020B0604020202020204" pitchFamily="34" charset="0"/>
              <a:buChar char="•"/>
            </a:pPr>
            <a:r>
              <a:rPr lang="en-US" dirty="0"/>
              <a:t>Support vector machine (SVM)</a:t>
            </a:r>
          </a:p>
          <a:p>
            <a:pPr marL="457200" indent="-457200">
              <a:buFont typeface="Arial" panose="020B0604020202020204" pitchFamily="34" charset="0"/>
              <a:buChar char="•"/>
            </a:pPr>
            <a:r>
              <a:rPr lang="en-US" dirty="0"/>
              <a:t>Linear regression</a:t>
            </a:r>
          </a:p>
          <a:p>
            <a:pPr marL="457200" indent="-457200">
              <a:buFont typeface="Arial" panose="020B0604020202020204" pitchFamily="34" charset="0"/>
              <a:buChar char="•"/>
            </a:pPr>
            <a:r>
              <a:rPr lang="en-US" dirty="0"/>
              <a:t>K-Means Clustering</a:t>
            </a:r>
          </a:p>
          <a:p>
            <a:pPr marL="457200" indent="-457200">
              <a:buFont typeface="Arial" panose="020B0604020202020204" pitchFamily="34" charset="0"/>
              <a:buChar char="•"/>
            </a:pPr>
            <a:r>
              <a:rPr lang="en-US" dirty="0"/>
              <a:t>Naive Bayes</a:t>
            </a:r>
          </a:p>
          <a:p>
            <a:pPr marL="457200" indent="-457200">
              <a:buFont typeface="Arial" panose="020B0604020202020204" pitchFamily="34" charset="0"/>
              <a:buChar char="•"/>
            </a:pPr>
            <a:r>
              <a:rPr lang="en-US" dirty="0"/>
              <a:t>Association Rules</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sp>
        <p:nvSpPr>
          <p:cNvPr id="4" name="Date Placeholder 3">
            <a:extLst>
              <a:ext uri="{FF2B5EF4-FFF2-40B4-BE49-F238E27FC236}">
                <a16:creationId xmlns:a16="http://schemas.microsoft.com/office/drawing/2014/main" id="{5739303D-13C0-6A41-947A-F998CC47B32E}"/>
              </a:ext>
            </a:extLst>
          </p:cNvPr>
          <p:cNvSpPr>
            <a:spLocks noGrp="1"/>
          </p:cNvSpPr>
          <p:nvPr>
            <p:ph type="dt" sz="half" idx="2"/>
          </p:nvPr>
        </p:nvSpPr>
        <p:spPr/>
        <p:txBody>
          <a:bodyPr/>
          <a:lstStyle/>
          <a:p>
            <a:fld id="{495D8227-9DE4-4D42-8C1B-E10C828BC634}" type="datetime1">
              <a:rPr lang="en-US" smtClean="0"/>
              <a:pPr/>
              <a:t>12/17/2022</a:t>
            </a:fld>
            <a:endParaRPr lang="en-US" dirty="0"/>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1325608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Effect transition="in" filter="fade">
                                      <p:cBhvr>
                                        <p:cTn id="49" dur="1000"/>
                                        <p:tgtEl>
                                          <p:spTgt spid="3">
                                            <p:txEl>
                                              <p:pRg st="5" end="5"/>
                                            </p:txEl>
                                          </p:spTgt>
                                        </p:tgtEl>
                                      </p:cBhvr>
                                    </p:animEffect>
                                    <p:anim calcmode="lin" valueType="num">
                                      <p:cBhvr>
                                        <p:cTn id="5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6" end="6"/>
                                            </p:txEl>
                                          </p:spTgt>
                                        </p:tgtEl>
                                        <p:attrNameLst>
                                          <p:attrName>style.visibility</p:attrName>
                                        </p:attrNameLst>
                                      </p:cBhvr>
                                      <p:to>
                                        <p:strVal val="visible"/>
                                      </p:to>
                                    </p:set>
                                    <p:animEffect transition="in" filter="fade">
                                      <p:cBhvr>
                                        <p:cTn id="56" dur="1000"/>
                                        <p:tgtEl>
                                          <p:spTgt spid="3">
                                            <p:txEl>
                                              <p:pRg st="6" end="6"/>
                                            </p:txEl>
                                          </p:spTgt>
                                        </p:tgtEl>
                                      </p:cBhvr>
                                    </p:animEffect>
                                    <p:anim calcmode="lin" valueType="num">
                                      <p:cBhvr>
                                        <p:cTn id="5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7" end="7"/>
                                            </p:txEl>
                                          </p:spTgt>
                                        </p:tgtEl>
                                        <p:attrNameLst>
                                          <p:attrName>style.visibility</p:attrName>
                                        </p:attrNameLst>
                                      </p:cBhvr>
                                      <p:to>
                                        <p:strVal val="visible"/>
                                      </p:to>
                                    </p:set>
                                    <p:animEffect transition="in" filter="fade">
                                      <p:cBhvr>
                                        <p:cTn id="63" dur="1000"/>
                                        <p:tgtEl>
                                          <p:spTgt spid="3">
                                            <p:txEl>
                                              <p:pRg st="7" end="7"/>
                                            </p:txEl>
                                          </p:spTgt>
                                        </p:tgtEl>
                                      </p:cBhvr>
                                    </p:animEffect>
                                    <p:anim calcmode="lin" valueType="num">
                                      <p:cBhvr>
                                        <p:cTn id="64"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
                                            <p:txEl>
                                              <p:pRg st="8" end="8"/>
                                            </p:txEl>
                                          </p:spTgt>
                                        </p:tgtEl>
                                        <p:attrNameLst>
                                          <p:attrName>style.visibility</p:attrName>
                                        </p:attrNameLst>
                                      </p:cBhvr>
                                      <p:to>
                                        <p:strVal val="visible"/>
                                      </p:to>
                                    </p:set>
                                    <p:animEffect transition="in" filter="fade">
                                      <p:cBhvr>
                                        <p:cTn id="70" dur="1000"/>
                                        <p:tgtEl>
                                          <p:spTgt spid="3">
                                            <p:txEl>
                                              <p:pRg st="8" end="8"/>
                                            </p:txEl>
                                          </p:spTgt>
                                        </p:tgtEl>
                                      </p:cBhvr>
                                    </p:animEffect>
                                    <p:anim calcmode="lin" valueType="num">
                                      <p:cBhvr>
                                        <p:cTn id="71"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72"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1167492" y="381001"/>
            <a:ext cx="9779183" cy="802342"/>
          </a:xfrm>
        </p:spPr>
        <p:txBody>
          <a:bodyPr/>
          <a:lstStyle/>
          <a:p>
            <a:pPr marL="0" indent="0" algn="ctr">
              <a:buNone/>
            </a:pPr>
            <a:r>
              <a:rPr lang="en-US" sz="4800" b="1" dirty="0">
                <a:solidFill>
                  <a:schemeClr val="tx2"/>
                </a:solidFill>
              </a:rPr>
              <a:t>How we choose k ?</a:t>
            </a:r>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FE6A039E-B9B4-5E1D-BD7C-8335097374D6}"/>
                  </a:ext>
                </a:extLst>
              </p:cNvPr>
              <p:cNvSpPr>
                <a:spLocks noGrp="1"/>
              </p:cNvSpPr>
              <p:nvPr>
                <p:ph idx="1"/>
              </p:nvPr>
            </p:nvSpPr>
            <p:spPr>
              <a:xfrm>
                <a:off x="712694" y="1331260"/>
                <a:ext cx="11017623" cy="4182034"/>
              </a:xfrm>
            </p:spPr>
            <p:txBody>
              <a:bodyPr/>
              <a:lstStyle/>
              <a:p>
                <a:pPr marL="457200" indent="-457200">
                  <a:buFont typeface="Arial" panose="020B0604020202020204" pitchFamily="34" charset="0"/>
                  <a:buChar char="•"/>
                </a:pPr>
                <a:r>
                  <a:rPr lang="en-US" sz="2800" b="1" dirty="0">
                    <a:solidFill>
                      <a:schemeClr val="tx1"/>
                    </a:solidFill>
                  </a:rPr>
                  <a:t>To find the nearest neighbors we calculate the Euclidean distance of unknown point from all the points.</a:t>
                </a:r>
              </a:p>
              <a:p>
                <a:r>
                  <a:rPr lang="en-US" sz="2800" b="1" dirty="0">
                    <a:solidFill>
                      <a:schemeClr val="tx2"/>
                    </a:solidFill>
                  </a:rPr>
                  <a:t>                                      Dis= </a:t>
                </a:r>
                <a14:m>
                  <m:oMath xmlns:m="http://schemas.openxmlformats.org/officeDocument/2006/math">
                    <m:rad>
                      <m:radPr>
                        <m:degHide m:val="on"/>
                        <m:ctrlPr>
                          <a:rPr lang="en-US" sz="2800" b="1" i="1" smtClean="0">
                            <a:solidFill>
                              <a:schemeClr val="tx2"/>
                            </a:solidFill>
                            <a:latin typeface="Cambria Math" panose="02040503050406030204" pitchFamily="18" charset="0"/>
                          </a:rPr>
                        </m:ctrlPr>
                      </m:radPr>
                      <m:deg/>
                      <m:e>
                        <m:sSup>
                          <m:sSupPr>
                            <m:ctrlPr>
                              <a:rPr lang="en-US" sz="2800" b="1" i="1" smtClean="0">
                                <a:solidFill>
                                  <a:schemeClr val="tx2"/>
                                </a:solidFill>
                                <a:latin typeface="Cambria Math" panose="02040503050406030204" pitchFamily="18" charset="0"/>
                              </a:rPr>
                            </m:ctrlPr>
                          </m:sSupPr>
                          <m:e>
                            <m:r>
                              <a:rPr lang="en-US" sz="2800" b="1" i="1" smtClean="0">
                                <a:solidFill>
                                  <a:schemeClr val="tx2"/>
                                </a:solidFill>
                                <a:latin typeface="Cambria Math"/>
                              </a:rPr>
                              <m:t>(</m:t>
                            </m:r>
                            <m:r>
                              <a:rPr lang="en-US" sz="2800" b="1" i="1" smtClean="0">
                                <a:solidFill>
                                  <a:schemeClr val="tx2"/>
                                </a:solidFill>
                                <a:latin typeface="Cambria Math"/>
                              </a:rPr>
                              <m:t>𝒙</m:t>
                            </m:r>
                            <m:r>
                              <a:rPr lang="en-US" sz="2800" b="1" i="1" smtClean="0">
                                <a:solidFill>
                                  <a:schemeClr val="tx2"/>
                                </a:solidFill>
                                <a:latin typeface="Cambria Math"/>
                              </a:rPr>
                              <m:t>−</m:t>
                            </m:r>
                            <m:r>
                              <a:rPr lang="en-US" sz="2800" b="1" i="1" smtClean="0">
                                <a:solidFill>
                                  <a:schemeClr val="tx2"/>
                                </a:solidFill>
                                <a:latin typeface="Cambria Math"/>
                              </a:rPr>
                              <m:t>𝒂</m:t>
                            </m:r>
                            <m:r>
                              <a:rPr lang="en-US" sz="2800" b="1" i="1" smtClean="0">
                                <a:solidFill>
                                  <a:schemeClr val="tx2"/>
                                </a:solidFill>
                                <a:latin typeface="Cambria Math"/>
                              </a:rPr>
                              <m:t>)</m:t>
                            </m:r>
                          </m:e>
                          <m:sup>
                            <m:r>
                              <a:rPr lang="en-US" sz="2800" b="1" i="1" smtClean="0">
                                <a:solidFill>
                                  <a:schemeClr val="tx2"/>
                                </a:solidFill>
                                <a:latin typeface="Cambria Math"/>
                              </a:rPr>
                              <m:t>𝟐</m:t>
                            </m:r>
                          </m:sup>
                        </m:sSup>
                        <m:r>
                          <a:rPr lang="en-US" sz="2800" b="1" i="1" smtClean="0">
                            <a:solidFill>
                              <a:schemeClr val="tx2"/>
                            </a:solidFill>
                            <a:latin typeface="Cambria Math"/>
                          </a:rPr>
                          <m:t>+</m:t>
                        </m:r>
                        <m:sSup>
                          <m:sSupPr>
                            <m:ctrlPr>
                              <a:rPr lang="en-US" sz="2800" b="1" i="1" smtClean="0">
                                <a:solidFill>
                                  <a:schemeClr val="tx2"/>
                                </a:solidFill>
                                <a:latin typeface="Cambria Math" panose="02040503050406030204" pitchFamily="18" charset="0"/>
                              </a:rPr>
                            </m:ctrlPr>
                          </m:sSupPr>
                          <m:e>
                            <m:r>
                              <a:rPr lang="en-US" sz="2800" b="1" i="1" smtClean="0">
                                <a:solidFill>
                                  <a:schemeClr val="tx2"/>
                                </a:solidFill>
                                <a:latin typeface="Cambria Math"/>
                              </a:rPr>
                              <m:t>(</m:t>
                            </m:r>
                            <m:r>
                              <a:rPr lang="en-US" sz="2800" b="1" i="1" smtClean="0">
                                <a:solidFill>
                                  <a:schemeClr val="tx2"/>
                                </a:solidFill>
                                <a:latin typeface="Cambria Math"/>
                              </a:rPr>
                              <m:t>𝒚</m:t>
                            </m:r>
                            <m:r>
                              <a:rPr lang="en-US" sz="2800" b="1" i="1" smtClean="0">
                                <a:solidFill>
                                  <a:schemeClr val="tx2"/>
                                </a:solidFill>
                                <a:latin typeface="Cambria Math"/>
                              </a:rPr>
                              <m:t>−</m:t>
                            </m:r>
                            <m:r>
                              <a:rPr lang="en-US" sz="2800" b="1" i="1" smtClean="0">
                                <a:solidFill>
                                  <a:schemeClr val="tx2"/>
                                </a:solidFill>
                                <a:latin typeface="Cambria Math"/>
                              </a:rPr>
                              <m:t>𝒃</m:t>
                            </m:r>
                            <m:r>
                              <a:rPr lang="en-US" sz="2800" b="1" i="1" smtClean="0">
                                <a:solidFill>
                                  <a:schemeClr val="tx2"/>
                                </a:solidFill>
                                <a:latin typeface="Cambria Math"/>
                              </a:rPr>
                              <m:t>)</m:t>
                            </m:r>
                          </m:e>
                          <m:sup>
                            <m:r>
                              <a:rPr lang="en-US" sz="2800" b="1" i="1" smtClean="0">
                                <a:solidFill>
                                  <a:schemeClr val="tx2"/>
                                </a:solidFill>
                                <a:latin typeface="Cambria Math"/>
                              </a:rPr>
                              <m:t>𝟐</m:t>
                            </m:r>
                          </m:sup>
                        </m:sSup>
                      </m:e>
                    </m:rad>
                  </m:oMath>
                </a14:m>
                <a:endParaRPr lang="en-US" sz="2800" b="1" dirty="0">
                  <a:solidFill>
                    <a:schemeClr val="tx2"/>
                  </a:solidFill>
                </a:endParaRPr>
              </a:p>
              <a:p>
                <a:endParaRPr lang="en-US" sz="2800" b="1" dirty="0">
                  <a:solidFill>
                    <a:schemeClr val="tx2"/>
                  </a:solidFill>
                </a:endParaRPr>
              </a:p>
              <a:p>
                <a:pPr marL="457200" indent="-457200">
                  <a:buFont typeface="Arial" panose="020B0604020202020204" pitchFamily="34" charset="0"/>
                  <a:buChar char="•"/>
                </a:pPr>
                <a:r>
                  <a:rPr lang="en-US" sz="2800" b="1" dirty="0">
                    <a:solidFill>
                      <a:schemeClr val="tx1"/>
                    </a:solidFill>
                  </a:rPr>
                  <a:t>Then we calculate the nearest neighbor at </a:t>
                </a:r>
                <a:r>
                  <a:rPr lang="en-US" sz="2800" b="1" dirty="0">
                    <a:solidFill>
                      <a:schemeClr val="tx2"/>
                    </a:solidFill>
                  </a:rPr>
                  <a:t>k = odd </a:t>
                </a:r>
                <a:r>
                  <a:rPr lang="en-US" sz="2800" b="1" dirty="0">
                    <a:solidFill>
                      <a:schemeClr val="tx1"/>
                    </a:solidFill>
                  </a:rPr>
                  <a:t>number and see which is the highest voting value.</a:t>
                </a:r>
              </a:p>
              <a:p>
                <a:pPr marL="457200" indent="-457200">
                  <a:buFont typeface="Arial" panose="020B0604020202020204" pitchFamily="34" charset="0"/>
                  <a:buChar char="•"/>
                </a:pPr>
                <a:endParaRPr lang="en-US" sz="2800" b="1" dirty="0">
                  <a:solidFill>
                    <a:schemeClr val="tx1"/>
                  </a:solidFill>
                </a:endParaRPr>
              </a:p>
              <a:p>
                <a:pPr marL="457200" indent="-457200">
                  <a:buFont typeface="Arial" panose="020B0604020202020204" pitchFamily="34" charset="0"/>
                  <a:buChar char="•"/>
                </a:pPr>
                <a:r>
                  <a:rPr lang="en-US" sz="2800" b="1" dirty="0">
                    <a:solidFill>
                      <a:schemeClr val="tx2"/>
                    </a:solidFill>
                  </a:rPr>
                  <a:t>Note </a:t>
                </a:r>
                <a:r>
                  <a:rPr lang="en-US" sz="2800" b="1" dirty="0"/>
                  <a:t>: Odd value of k is selected to avoid confusion between two classes in data </a:t>
                </a:r>
              </a:p>
              <a:p>
                <a:endParaRPr lang="en-US" sz="2800" b="1" dirty="0">
                  <a:solidFill>
                    <a:schemeClr val="tx2"/>
                  </a:solidFill>
                </a:endParaRPr>
              </a:p>
            </p:txBody>
          </p:sp>
        </mc:Choice>
        <mc:Fallback xmlns="">
          <p:sp>
            <p:nvSpPr>
              <p:cNvPr id="11" name="Content Placeholder 10">
                <a:extLst>
                  <a:ext uri="{FF2B5EF4-FFF2-40B4-BE49-F238E27FC236}">
                    <a16:creationId xmlns:a16="http://schemas.microsoft.com/office/drawing/2014/main" id="{FE6A039E-B9B4-5E1D-BD7C-8335097374D6}"/>
                  </a:ext>
                </a:extLst>
              </p:cNvPr>
              <p:cNvSpPr>
                <a:spLocks noGrp="1" noRot="1" noChangeAspect="1" noMove="1" noResize="1" noEditPoints="1" noAdjustHandles="1" noChangeArrowheads="1" noChangeShapeType="1" noTextEdit="1"/>
              </p:cNvSpPr>
              <p:nvPr>
                <p:ph idx="1"/>
              </p:nvPr>
            </p:nvSpPr>
            <p:spPr>
              <a:xfrm>
                <a:off x="712694" y="1331260"/>
                <a:ext cx="11017623" cy="4182034"/>
              </a:xfrm>
              <a:blipFill>
                <a:blip r:embed="rId2"/>
                <a:stretch>
                  <a:fillRect l="-996" t="-2478" r="-1937" b="-597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12/17/2022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20</a:t>
            </a:fld>
            <a:endParaRPr lang="en-US" dirty="0"/>
          </a:p>
        </p:txBody>
      </p:sp>
    </p:spTree>
    <p:extLst>
      <p:ext uri="{BB962C8B-B14F-4D97-AF65-F5344CB8AC3E}">
        <p14:creationId xmlns:p14="http://schemas.microsoft.com/office/powerpoint/2010/main" val="2043891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 calcmode="lin" valueType="num">
                                      <p:cBhvr additive="base">
                                        <p:cTn id="12"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1">
                                            <p:txEl>
                                              <p:pRg st="1" end="1"/>
                                            </p:txEl>
                                          </p:spTgt>
                                        </p:tgtEl>
                                        <p:attrNameLst>
                                          <p:attrName>style.visibility</p:attrName>
                                        </p:attrNameLst>
                                      </p:cBhvr>
                                      <p:to>
                                        <p:strVal val="visible"/>
                                      </p:to>
                                    </p:set>
                                    <p:anim calcmode="lin" valueType="num">
                                      <p:cBhvr additive="base">
                                        <p:cTn id="18"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1">
                                            <p:txEl>
                                              <p:pRg st="3" end="3"/>
                                            </p:txEl>
                                          </p:spTgt>
                                        </p:tgtEl>
                                        <p:attrNameLst>
                                          <p:attrName>style.visibility</p:attrName>
                                        </p:attrNameLst>
                                      </p:cBhvr>
                                      <p:to>
                                        <p:strVal val="visible"/>
                                      </p:to>
                                    </p:set>
                                    <p:anim calcmode="lin" valueType="num">
                                      <p:cBhvr additive="base">
                                        <p:cTn id="24"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1">
                                            <p:txEl>
                                              <p:pRg st="5" end="5"/>
                                            </p:txEl>
                                          </p:spTgt>
                                        </p:tgtEl>
                                        <p:attrNameLst>
                                          <p:attrName>style.visibility</p:attrName>
                                        </p:attrNameLst>
                                      </p:cBhvr>
                                      <p:to>
                                        <p:strVal val="visible"/>
                                      </p:to>
                                    </p:set>
                                    <p:anim calcmode="lin" valueType="num">
                                      <p:cBhvr additive="base">
                                        <p:cTn id="30"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1167492" y="340660"/>
            <a:ext cx="9779183" cy="869575"/>
          </a:xfrm>
        </p:spPr>
        <p:txBody>
          <a:bodyPr/>
          <a:lstStyle/>
          <a:p>
            <a:r>
              <a:rPr lang="en-US" sz="4000" b="1" dirty="0">
                <a:solidFill>
                  <a:srgbClr val="8593A8"/>
                </a:solidFill>
              </a:rPr>
              <a:t>Let’s Have a look :</a:t>
            </a:r>
          </a:p>
        </p:txBody>
      </p:sp>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fld id="{7699C8CE-7534-A244-ABE9-5BED2DFEFBDF}" type="datetime1">
              <a:rPr lang="en-US" smtClean="0"/>
              <a:t>12/17/2022</a:t>
            </a:fld>
            <a:endParaRPr lang="en-US" dirty="0"/>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fld id="{294A09A9-5501-47C1-A89A-A340965A2BE2}" type="slidenum">
              <a:rPr lang="en-US" smtClean="0"/>
              <a:pPr/>
              <a:t>21</a:t>
            </a:fld>
            <a:endParaRPr lang="en-US" dirty="0"/>
          </a:p>
        </p:txBody>
      </p:sp>
      <p:pic>
        <p:nvPicPr>
          <p:cNvPr id="9" name="Picture 8">
            <a:extLst>
              <a:ext uri="{FF2B5EF4-FFF2-40B4-BE49-F238E27FC236}">
                <a16:creationId xmlns:a16="http://schemas.microsoft.com/office/drawing/2014/main" id="{DCEFD447-D0C6-BD9A-33D4-3A168D469F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848" y="2182904"/>
            <a:ext cx="5042826" cy="3074894"/>
          </a:xfrm>
          <a:prstGeom prst="rect">
            <a:avLst/>
          </a:prstGeom>
        </p:spPr>
      </p:pic>
      <p:pic>
        <p:nvPicPr>
          <p:cNvPr id="13" name="Content Placeholder 3">
            <a:extLst>
              <a:ext uri="{FF2B5EF4-FFF2-40B4-BE49-F238E27FC236}">
                <a16:creationId xmlns:a16="http://schemas.microsoft.com/office/drawing/2014/main" id="{CC67B937-B900-942F-F161-B187A46749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4453" y="2187350"/>
            <a:ext cx="5769311" cy="3070448"/>
          </a:xfrm>
          <a:prstGeom prst="rect">
            <a:avLst/>
          </a:prstGeom>
        </p:spPr>
      </p:pic>
    </p:spTree>
    <p:extLst>
      <p:ext uri="{BB962C8B-B14F-4D97-AF65-F5344CB8AC3E}">
        <p14:creationId xmlns:p14="http://schemas.microsoft.com/office/powerpoint/2010/main" val="1963252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arn(inVertical)">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1167492" y="340660"/>
            <a:ext cx="9779183" cy="869575"/>
          </a:xfrm>
        </p:spPr>
        <p:txBody>
          <a:bodyPr/>
          <a:lstStyle/>
          <a:p>
            <a:r>
              <a:rPr lang="en-US" sz="4000" dirty="0">
                <a:solidFill>
                  <a:srgbClr val="8593A8"/>
                </a:solidFill>
              </a:rPr>
              <a:t>Coding of </a:t>
            </a:r>
            <a:r>
              <a:rPr lang="en-US" sz="4000" b="1" dirty="0">
                <a:solidFill>
                  <a:srgbClr val="8593A8"/>
                </a:solidFill>
              </a:rPr>
              <a:t>KNN</a:t>
            </a:r>
            <a:endParaRPr lang="en-US" sz="4000" dirty="0">
              <a:solidFill>
                <a:srgbClr val="8593A8"/>
              </a:solidFill>
            </a:endParaRPr>
          </a:p>
        </p:txBody>
      </p:sp>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fld id="{7699C8CE-7534-A244-ABE9-5BED2DFEFBDF}" type="datetime1">
              <a:rPr lang="en-US" smtClean="0"/>
              <a:t>12/17/2022</a:t>
            </a:fld>
            <a:endParaRPr lang="en-US" dirty="0"/>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fld id="{294A09A9-5501-47C1-A89A-A340965A2BE2}" type="slidenum">
              <a:rPr lang="en-US" smtClean="0"/>
              <a:pPr/>
              <a:t>22</a:t>
            </a:fld>
            <a:endParaRPr lang="en-US" dirty="0"/>
          </a:p>
        </p:txBody>
      </p:sp>
      <p:pic>
        <p:nvPicPr>
          <p:cNvPr id="7" name="Picture 6">
            <a:extLst>
              <a:ext uri="{FF2B5EF4-FFF2-40B4-BE49-F238E27FC236}">
                <a16:creationId xmlns:a16="http://schemas.microsoft.com/office/drawing/2014/main" id="{7F5A384D-0233-310D-22B8-4DDBDF8C89FE}"/>
              </a:ext>
            </a:extLst>
          </p:cNvPr>
          <p:cNvPicPr>
            <a:picLocks noChangeAspect="1"/>
          </p:cNvPicPr>
          <p:nvPr/>
        </p:nvPicPr>
        <p:blipFill rotWithShape="1">
          <a:blip r:embed="rId2"/>
          <a:srcRect r="34653"/>
          <a:stretch/>
        </p:blipFill>
        <p:spPr>
          <a:xfrm>
            <a:off x="2750067" y="1351390"/>
            <a:ext cx="5905661" cy="4296768"/>
          </a:xfrm>
          <a:prstGeom prst="rect">
            <a:avLst/>
          </a:prstGeom>
        </p:spPr>
      </p:pic>
      <p:pic>
        <p:nvPicPr>
          <p:cNvPr id="11" name="Picture 10">
            <a:extLst>
              <a:ext uri="{FF2B5EF4-FFF2-40B4-BE49-F238E27FC236}">
                <a16:creationId xmlns:a16="http://schemas.microsoft.com/office/drawing/2014/main" id="{CBB91B84-CBC9-B221-A1D6-75588C11C530}"/>
              </a:ext>
            </a:extLst>
          </p:cNvPr>
          <p:cNvPicPr>
            <a:picLocks noChangeAspect="1"/>
          </p:cNvPicPr>
          <p:nvPr/>
        </p:nvPicPr>
        <p:blipFill rotWithShape="1">
          <a:blip r:embed="rId3"/>
          <a:srcRect l="4833" t="42875" r="45328" b="47883"/>
          <a:stretch/>
        </p:blipFill>
        <p:spPr>
          <a:xfrm>
            <a:off x="3338003" y="5789314"/>
            <a:ext cx="4931849" cy="284086"/>
          </a:xfrm>
          <a:prstGeom prst="rect">
            <a:avLst/>
          </a:prstGeom>
        </p:spPr>
      </p:pic>
    </p:spTree>
    <p:extLst>
      <p:ext uri="{BB962C8B-B14F-4D97-AF65-F5344CB8AC3E}">
        <p14:creationId xmlns:p14="http://schemas.microsoft.com/office/powerpoint/2010/main" val="1558423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arn(inVertical)">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F65A7-995A-9F45-891C-82D9B9D40801}"/>
              </a:ext>
            </a:extLst>
          </p:cNvPr>
          <p:cNvSpPr>
            <a:spLocks noGrp="1"/>
          </p:cNvSpPr>
          <p:nvPr>
            <p:ph type="title"/>
          </p:nvPr>
        </p:nvSpPr>
        <p:spPr>
          <a:xfrm>
            <a:off x="1889961" y="2086852"/>
            <a:ext cx="8412079" cy="2810460"/>
          </a:xfrm>
        </p:spPr>
        <p:txBody>
          <a:bodyPr>
            <a:normAutofit/>
          </a:bodyPr>
          <a:lstStyle/>
          <a:p>
            <a:r>
              <a:rPr lang="en-US" sz="5400" b="1" dirty="0"/>
              <a:t>Support vector machine (SVM)</a:t>
            </a:r>
          </a:p>
        </p:txBody>
      </p:sp>
      <p:sp>
        <p:nvSpPr>
          <p:cNvPr id="13" name="Text Placeholder 5">
            <a:extLst>
              <a:ext uri="{FF2B5EF4-FFF2-40B4-BE49-F238E27FC236}">
                <a16:creationId xmlns:a16="http://schemas.microsoft.com/office/drawing/2014/main" id="{6118A1B7-08BA-6B43-BBA8-952377DF944D}"/>
              </a:ext>
            </a:extLst>
          </p:cNvPr>
          <p:cNvSpPr>
            <a:spLocks noGrp="1"/>
          </p:cNvSpPr>
          <p:nvPr>
            <p:ph type="body" sz="quarter" idx="13"/>
          </p:nvPr>
        </p:nvSpPr>
        <p:spPr>
          <a:xfrm>
            <a:off x="1502619" y="543354"/>
            <a:ext cx="1364297" cy="1094521"/>
          </a:xfrm>
        </p:spPr>
        <p:txBody>
          <a:bodyPr/>
          <a:lstStyle/>
          <a:p>
            <a:r>
              <a:rPr lang="en-US" dirty="0"/>
              <a:t>“</a:t>
            </a:r>
          </a:p>
        </p:txBody>
      </p:sp>
      <p:sp>
        <p:nvSpPr>
          <p:cNvPr id="14" name="Text Placeholder 7">
            <a:extLst>
              <a:ext uri="{FF2B5EF4-FFF2-40B4-BE49-F238E27FC236}">
                <a16:creationId xmlns:a16="http://schemas.microsoft.com/office/drawing/2014/main" id="{A1F17760-D90A-AB46-A4E0-31B2684E3F5E}"/>
              </a:ext>
            </a:extLst>
          </p:cNvPr>
          <p:cNvSpPr>
            <a:spLocks noGrp="1"/>
          </p:cNvSpPr>
          <p:nvPr>
            <p:ph type="body" sz="quarter" idx="15"/>
          </p:nvPr>
        </p:nvSpPr>
        <p:spPr>
          <a:xfrm>
            <a:off x="9420876" y="3426615"/>
            <a:ext cx="1364297" cy="1094521"/>
          </a:xfrm>
        </p:spPr>
        <p:txBody>
          <a:bodyPr/>
          <a:lstStyle/>
          <a:p>
            <a:r>
              <a:rPr lang="en-US" dirty="0"/>
              <a:t>”</a:t>
            </a:r>
          </a:p>
        </p:txBody>
      </p:sp>
      <p:sp>
        <p:nvSpPr>
          <p:cNvPr id="3" name="Date Placeholder 2">
            <a:extLst>
              <a:ext uri="{FF2B5EF4-FFF2-40B4-BE49-F238E27FC236}">
                <a16:creationId xmlns:a16="http://schemas.microsoft.com/office/drawing/2014/main" id="{8D3F7063-A64B-CB42-8BBF-BF52424269A8}"/>
              </a:ext>
            </a:extLst>
          </p:cNvPr>
          <p:cNvSpPr>
            <a:spLocks noGrp="1"/>
          </p:cNvSpPr>
          <p:nvPr>
            <p:ph type="dt" sz="half" idx="10"/>
          </p:nvPr>
        </p:nvSpPr>
        <p:spPr/>
        <p:txBody>
          <a:bodyPr/>
          <a:lstStyle/>
          <a:p>
            <a:fld id="{4CF75428-5BE0-934D-BB71-675F8E23A386}" type="datetime1">
              <a:rPr lang="en-US" smtClean="0"/>
              <a:t>12/17/2022</a:t>
            </a:fld>
            <a:endParaRPr lang="en-US" dirty="0"/>
          </a:p>
        </p:txBody>
      </p:sp>
      <p:sp>
        <p:nvSpPr>
          <p:cNvPr id="4" name="Footer Placeholder 3">
            <a:extLst>
              <a:ext uri="{FF2B5EF4-FFF2-40B4-BE49-F238E27FC236}">
                <a16:creationId xmlns:a16="http://schemas.microsoft.com/office/drawing/2014/main" id="{6E4EA976-8646-0143-BA18-8675E6FA5EB7}"/>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7003A5E2-8F37-D546-BCD9-24A2037BB54D}"/>
              </a:ext>
            </a:extLst>
          </p:cNvPr>
          <p:cNvSpPr>
            <a:spLocks noGrp="1"/>
          </p:cNvSpPr>
          <p:nvPr>
            <p:ph type="sldNum" sz="quarter" idx="12"/>
          </p:nvPr>
        </p:nvSpPr>
        <p:spPr/>
        <p:txBody>
          <a:bodyPr/>
          <a:lstStyle/>
          <a:p>
            <a:fld id="{294A09A9-5501-47C1-A89A-A340965A2BE2}" type="slidenum">
              <a:rPr lang="en-US" smtClean="0"/>
              <a:pPr/>
              <a:t>23</a:t>
            </a:fld>
            <a:endParaRPr lang="en-US" dirty="0"/>
          </a:p>
        </p:txBody>
      </p:sp>
    </p:spTree>
    <p:extLst>
      <p:ext uri="{BB962C8B-B14F-4D97-AF65-F5344CB8AC3E}">
        <p14:creationId xmlns:p14="http://schemas.microsoft.com/office/powerpoint/2010/main" val="1040617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1167492" y="381000"/>
            <a:ext cx="9779183" cy="923365"/>
          </a:xfrm>
        </p:spPr>
        <p:txBody>
          <a:bodyPr/>
          <a:lstStyle/>
          <a:p>
            <a:r>
              <a:rPr lang="en-US" sz="4800" b="1" dirty="0">
                <a:solidFill>
                  <a:srgbClr val="8593A8"/>
                </a:solidFill>
              </a:rPr>
              <a:t>SVM</a:t>
            </a:r>
            <a:endParaRPr lang="en-US" dirty="0">
              <a:solidFill>
                <a:srgbClr val="8593A8"/>
              </a:solidFill>
            </a:endParaRPr>
          </a:p>
        </p:txBody>
      </p:sp>
      <p:sp>
        <p:nvSpPr>
          <p:cNvPr id="11" name="Content Placeholder 10">
            <a:extLst>
              <a:ext uri="{FF2B5EF4-FFF2-40B4-BE49-F238E27FC236}">
                <a16:creationId xmlns:a16="http://schemas.microsoft.com/office/drawing/2014/main" id="{FE6A039E-B9B4-5E1D-BD7C-8335097374D6}"/>
              </a:ext>
            </a:extLst>
          </p:cNvPr>
          <p:cNvSpPr>
            <a:spLocks noGrp="1"/>
          </p:cNvSpPr>
          <p:nvPr>
            <p:ph idx="1"/>
          </p:nvPr>
        </p:nvSpPr>
        <p:spPr>
          <a:xfrm>
            <a:off x="1167492" y="1559859"/>
            <a:ext cx="10773498" cy="3281082"/>
          </a:xfrm>
        </p:spPr>
        <p:txBody>
          <a:bodyPr/>
          <a:lstStyle/>
          <a:p>
            <a:pPr marL="457200" indent="-457200">
              <a:buFont typeface="Arial" panose="020B0604020202020204" pitchFamily="34" charset="0"/>
              <a:buChar char="•"/>
            </a:pPr>
            <a:r>
              <a:rPr lang="en-US" sz="3200" dirty="0"/>
              <a:t>discriminative classifier formally defined by a separating hyperplane. </a:t>
            </a:r>
          </a:p>
          <a:p>
            <a:pPr marL="457200" indent="-457200">
              <a:buFont typeface="Arial" panose="020B0604020202020204" pitchFamily="34" charset="0"/>
              <a:buChar char="•"/>
            </a:pPr>
            <a:r>
              <a:rPr lang="en-US" sz="3200" dirty="0"/>
              <a:t>In two dimensional space this hyperplane is a line dividing a plane in two parts where in each class lay in either side.</a:t>
            </a:r>
            <a:endParaRPr lang="en-US" sz="3200" dirty="0">
              <a:solidFill>
                <a:schemeClr val="tx2"/>
              </a:solidFill>
            </a:endParaRP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12/17/2022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24</a:t>
            </a:fld>
            <a:endParaRPr lang="en-US" dirty="0"/>
          </a:p>
        </p:txBody>
      </p:sp>
      <p:pic>
        <p:nvPicPr>
          <p:cNvPr id="4" name="Picture 3">
            <a:extLst>
              <a:ext uri="{FF2B5EF4-FFF2-40B4-BE49-F238E27FC236}">
                <a16:creationId xmlns:a16="http://schemas.microsoft.com/office/drawing/2014/main" id="{9914B588-7885-D65A-58DA-6054EAA2A8D6}"/>
              </a:ext>
            </a:extLst>
          </p:cNvPr>
          <p:cNvPicPr>
            <a:picLocks noChangeAspect="1"/>
          </p:cNvPicPr>
          <p:nvPr/>
        </p:nvPicPr>
        <p:blipFill>
          <a:blip r:embed="rId2"/>
          <a:stretch>
            <a:fillRect/>
          </a:stretch>
        </p:blipFill>
        <p:spPr>
          <a:xfrm>
            <a:off x="7024888" y="3838345"/>
            <a:ext cx="4486183" cy="2381709"/>
          </a:xfrm>
          <a:prstGeom prst="rect">
            <a:avLst/>
          </a:prstGeom>
        </p:spPr>
      </p:pic>
    </p:spTree>
    <p:extLst>
      <p:ext uri="{BB962C8B-B14F-4D97-AF65-F5344CB8AC3E}">
        <p14:creationId xmlns:p14="http://schemas.microsoft.com/office/powerpoint/2010/main" val="269508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1000"/>
                                        <p:tgtEl>
                                          <p:spTgt spid="11">
                                            <p:txEl>
                                              <p:pRg st="0" end="0"/>
                                            </p:txEl>
                                          </p:spTgt>
                                        </p:tgtEl>
                                      </p:cBhvr>
                                    </p:animEffect>
                                    <p:anim calcmode="lin" valueType="num">
                                      <p:cBhvr>
                                        <p:cTn id="1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1">
                                            <p:txEl>
                                              <p:pRg st="1" end="1"/>
                                            </p:txEl>
                                          </p:spTgt>
                                        </p:tgtEl>
                                        <p:attrNameLst>
                                          <p:attrName>style.visibility</p:attrName>
                                        </p:attrNameLst>
                                      </p:cBhvr>
                                      <p:to>
                                        <p:strVal val="visible"/>
                                      </p:to>
                                    </p:set>
                                    <p:animEffect transition="in" filter="fade">
                                      <p:cBhvr>
                                        <p:cTn id="20" dur="1000"/>
                                        <p:tgtEl>
                                          <p:spTgt spid="11">
                                            <p:txEl>
                                              <p:pRg st="1" end="1"/>
                                            </p:txEl>
                                          </p:spTgt>
                                        </p:tgtEl>
                                      </p:cBhvr>
                                    </p:animEffect>
                                    <p:anim calcmode="lin" valueType="num">
                                      <p:cBhvr>
                                        <p:cTn id="21"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arn(inVertical)">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1167492" y="340660"/>
            <a:ext cx="9779183" cy="869575"/>
          </a:xfrm>
        </p:spPr>
        <p:txBody>
          <a:bodyPr/>
          <a:lstStyle/>
          <a:p>
            <a:r>
              <a:rPr lang="en-US" sz="4000" b="1" dirty="0">
                <a:solidFill>
                  <a:schemeClr val="tx2"/>
                </a:solidFill>
              </a:rPr>
              <a:t>Making it a Bit complex</a:t>
            </a:r>
            <a:endParaRPr lang="en-US" sz="4000" b="1" dirty="0">
              <a:solidFill>
                <a:srgbClr val="8593A8"/>
              </a:solidFill>
            </a:endParaRPr>
          </a:p>
        </p:txBody>
      </p:sp>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fld id="{7699C8CE-7534-A244-ABE9-5BED2DFEFBDF}" type="datetime1">
              <a:rPr lang="en-US" smtClean="0"/>
              <a:t>12/17/2022</a:t>
            </a:fld>
            <a:endParaRPr lang="en-US" dirty="0"/>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fld id="{294A09A9-5501-47C1-A89A-A340965A2BE2}" type="slidenum">
              <a:rPr lang="en-US" smtClean="0"/>
              <a:pPr/>
              <a:t>25</a:t>
            </a:fld>
            <a:endParaRPr lang="en-US" dirty="0"/>
          </a:p>
        </p:txBody>
      </p:sp>
      <p:pic>
        <p:nvPicPr>
          <p:cNvPr id="4" name="Picture 3">
            <a:extLst>
              <a:ext uri="{FF2B5EF4-FFF2-40B4-BE49-F238E27FC236}">
                <a16:creationId xmlns:a16="http://schemas.microsoft.com/office/drawing/2014/main" id="{8F077F05-5069-32DD-B0FC-21F6F5EDBAC1}"/>
              </a:ext>
            </a:extLst>
          </p:cNvPr>
          <p:cNvPicPr>
            <a:picLocks noChangeAspect="1"/>
          </p:cNvPicPr>
          <p:nvPr/>
        </p:nvPicPr>
        <p:blipFill>
          <a:blip r:embed="rId2"/>
          <a:stretch>
            <a:fillRect/>
          </a:stretch>
        </p:blipFill>
        <p:spPr>
          <a:xfrm>
            <a:off x="1115688" y="2187740"/>
            <a:ext cx="4980312" cy="2844639"/>
          </a:xfrm>
          <a:prstGeom prst="rect">
            <a:avLst/>
          </a:prstGeom>
        </p:spPr>
      </p:pic>
      <p:pic>
        <p:nvPicPr>
          <p:cNvPr id="7" name="Picture 6">
            <a:extLst>
              <a:ext uri="{FF2B5EF4-FFF2-40B4-BE49-F238E27FC236}">
                <a16:creationId xmlns:a16="http://schemas.microsoft.com/office/drawing/2014/main" id="{CDB2045C-6486-92D0-BF9F-3890AAFB280D}"/>
              </a:ext>
            </a:extLst>
          </p:cNvPr>
          <p:cNvPicPr>
            <a:picLocks noChangeAspect="1"/>
          </p:cNvPicPr>
          <p:nvPr/>
        </p:nvPicPr>
        <p:blipFill>
          <a:blip r:embed="rId3"/>
          <a:stretch>
            <a:fillRect/>
          </a:stretch>
        </p:blipFill>
        <p:spPr>
          <a:xfrm>
            <a:off x="6666028" y="2187740"/>
            <a:ext cx="4280647" cy="2868033"/>
          </a:xfrm>
          <a:prstGeom prst="rect">
            <a:avLst/>
          </a:prstGeom>
        </p:spPr>
      </p:pic>
    </p:spTree>
    <p:extLst>
      <p:ext uri="{BB962C8B-B14F-4D97-AF65-F5344CB8AC3E}">
        <p14:creationId xmlns:p14="http://schemas.microsoft.com/office/powerpoint/2010/main" val="409067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inVertical)">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1167492" y="340660"/>
            <a:ext cx="9779183" cy="869575"/>
          </a:xfrm>
        </p:spPr>
        <p:txBody>
          <a:bodyPr/>
          <a:lstStyle/>
          <a:p>
            <a:r>
              <a:rPr lang="en-US" sz="4000" b="1" dirty="0">
                <a:solidFill>
                  <a:schemeClr val="tx2"/>
                </a:solidFill>
              </a:rPr>
              <a:t>Making it a Bit complex</a:t>
            </a:r>
            <a:endParaRPr lang="en-US" sz="4000" b="1" dirty="0">
              <a:solidFill>
                <a:srgbClr val="8593A8"/>
              </a:solidFill>
            </a:endParaRPr>
          </a:p>
        </p:txBody>
      </p:sp>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fld id="{7699C8CE-7534-A244-ABE9-5BED2DFEFBDF}" type="datetime1">
              <a:rPr lang="en-US" smtClean="0"/>
              <a:t>12/17/2022</a:t>
            </a:fld>
            <a:endParaRPr lang="en-US" dirty="0"/>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fld id="{294A09A9-5501-47C1-A89A-A340965A2BE2}" type="slidenum">
              <a:rPr lang="en-US" smtClean="0"/>
              <a:pPr/>
              <a:t>26</a:t>
            </a:fld>
            <a:endParaRPr lang="en-US" dirty="0"/>
          </a:p>
        </p:txBody>
      </p:sp>
      <p:pic>
        <p:nvPicPr>
          <p:cNvPr id="4" name="Picture 3">
            <a:extLst>
              <a:ext uri="{FF2B5EF4-FFF2-40B4-BE49-F238E27FC236}">
                <a16:creationId xmlns:a16="http://schemas.microsoft.com/office/drawing/2014/main" id="{8F077F05-5069-32DD-B0FC-21F6F5EDBAC1}"/>
              </a:ext>
            </a:extLst>
          </p:cNvPr>
          <p:cNvPicPr>
            <a:picLocks noChangeAspect="1"/>
          </p:cNvPicPr>
          <p:nvPr/>
        </p:nvPicPr>
        <p:blipFill>
          <a:blip r:embed="rId2"/>
          <a:stretch>
            <a:fillRect/>
          </a:stretch>
        </p:blipFill>
        <p:spPr>
          <a:xfrm>
            <a:off x="1115688" y="2187740"/>
            <a:ext cx="4980312" cy="2844639"/>
          </a:xfrm>
          <a:prstGeom prst="rect">
            <a:avLst/>
          </a:prstGeom>
        </p:spPr>
      </p:pic>
      <p:pic>
        <p:nvPicPr>
          <p:cNvPr id="7" name="Picture 6">
            <a:extLst>
              <a:ext uri="{FF2B5EF4-FFF2-40B4-BE49-F238E27FC236}">
                <a16:creationId xmlns:a16="http://schemas.microsoft.com/office/drawing/2014/main" id="{CDB2045C-6486-92D0-BF9F-3890AAFB280D}"/>
              </a:ext>
            </a:extLst>
          </p:cNvPr>
          <p:cNvPicPr>
            <a:picLocks noChangeAspect="1"/>
          </p:cNvPicPr>
          <p:nvPr/>
        </p:nvPicPr>
        <p:blipFill>
          <a:blip r:embed="rId3"/>
          <a:stretch>
            <a:fillRect/>
          </a:stretch>
        </p:blipFill>
        <p:spPr>
          <a:xfrm>
            <a:off x="6666028" y="2187740"/>
            <a:ext cx="4280647" cy="2868033"/>
          </a:xfrm>
          <a:prstGeom prst="rect">
            <a:avLst/>
          </a:prstGeom>
        </p:spPr>
      </p:pic>
    </p:spTree>
    <p:extLst>
      <p:ext uri="{BB962C8B-B14F-4D97-AF65-F5344CB8AC3E}">
        <p14:creationId xmlns:p14="http://schemas.microsoft.com/office/powerpoint/2010/main" val="229899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inVertical)">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1167492" y="259977"/>
            <a:ext cx="9779183" cy="923365"/>
          </a:xfrm>
        </p:spPr>
        <p:txBody>
          <a:bodyPr/>
          <a:lstStyle/>
          <a:p>
            <a:r>
              <a:rPr lang="en-US" sz="4800" b="1" dirty="0">
                <a:solidFill>
                  <a:schemeClr val="tx2"/>
                </a:solidFill>
              </a:rPr>
              <a:t>Kernel</a:t>
            </a:r>
            <a:endParaRPr lang="en-US" dirty="0">
              <a:solidFill>
                <a:srgbClr val="8593A8"/>
              </a:solidFill>
            </a:endParaRPr>
          </a:p>
        </p:txBody>
      </p:sp>
      <p:sp>
        <p:nvSpPr>
          <p:cNvPr id="11" name="Content Placeholder 10">
            <a:extLst>
              <a:ext uri="{FF2B5EF4-FFF2-40B4-BE49-F238E27FC236}">
                <a16:creationId xmlns:a16="http://schemas.microsoft.com/office/drawing/2014/main" id="{FE6A039E-B9B4-5E1D-BD7C-8335097374D6}"/>
              </a:ext>
            </a:extLst>
          </p:cNvPr>
          <p:cNvSpPr>
            <a:spLocks noGrp="1"/>
          </p:cNvSpPr>
          <p:nvPr>
            <p:ph idx="1"/>
          </p:nvPr>
        </p:nvSpPr>
        <p:spPr>
          <a:xfrm>
            <a:off x="1167492" y="1385048"/>
            <a:ext cx="10437320" cy="4814046"/>
          </a:xfrm>
        </p:spPr>
        <p:txBody>
          <a:bodyPr/>
          <a:lstStyle/>
          <a:p>
            <a:pPr marL="457200" indent="-457200">
              <a:buFont typeface="Arial" panose="020B0604020202020204" pitchFamily="34" charset="0"/>
              <a:buChar char="•"/>
            </a:pPr>
            <a:r>
              <a:rPr lang="en-US" dirty="0"/>
              <a:t>For </a:t>
            </a:r>
            <a:r>
              <a:rPr lang="en-US" b="1" dirty="0">
                <a:solidFill>
                  <a:schemeClr val="tx2"/>
                </a:solidFill>
              </a:rPr>
              <a:t>linear kernel</a:t>
            </a:r>
            <a:r>
              <a:rPr lang="en-US" dirty="0">
                <a:solidFill>
                  <a:schemeClr val="tx2"/>
                </a:solidFill>
              </a:rPr>
              <a:t> </a:t>
            </a:r>
            <a:r>
              <a:rPr lang="en-US" dirty="0"/>
              <a:t>the equation for prediction for a new input using the dot product between the input (x) and each support vector (xi) is calculated as follows:</a:t>
            </a:r>
          </a:p>
          <a:p>
            <a:r>
              <a:rPr lang="en-US" dirty="0">
                <a:solidFill>
                  <a:schemeClr val="bg2">
                    <a:lumMod val="50000"/>
                  </a:schemeClr>
                </a:solidFill>
              </a:rPr>
              <a:t>                      f(x) = B(0) + sum(ai * (</a:t>
            </a:r>
            <a:r>
              <a:rPr lang="en-US" dirty="0" err="1">
                <a:solidFill>
                  <a:schemeClr val="bg2">
                    <a:lumMod val="50000"/>
                  </a:schemeClr>
                </a:solidFill>
              </a:rPr>
              <a:t>x,xi</a:t>
            </a:r>
            <a:r>
              <a:rPr lang="en-US" dirty="0">
                <a:solidFill>
                  <a:schemeClr val="bg2">
                    <a:lumMod val="50000"/>
                  </a:schemeClr>
                </a:solidFill>
              </a:rPr>
              <a:t>))</a:t>
            </a:r>
          </a:p>
          <a:p>
            <a:endParaRPr lang="en-US" sz="3200" dirty="0"/>
          </a:p>
          <a:p>
            <a:pPr marL="457200" indent="-457200">
              <a:buFont typeface="Arial" panose="020B0604020202020204" pitchFamily="34" charset="0"/>
              <a:buChar char="•"/>
            </a:pPr>
            <a:r>
              <a:rPr lang="en-US" sz="2400" dirty="0"/>
              <a:t>The </a:t>
            </a:r>
            <a:r>
              <a:rPr lang="en-US" sz="2400" b="1" dirty="0">
                <a:solidFill>
                  <a:schemeClr val="tx2"/>
                </a:solidFill>
              </a:rPr>
              <a:t>polynomial kernel</a:t>
            </a:r>
            <a:r>
              <a:rPr lang="en-US" sz="2400" dirty="0">
                <a:solidFill>
                  <a:schemeClr val="tx2"/>
                </a:solidFill>
              </a:rPr>
              <a:t> </a:t>
            </a:r>
            <a:r>
              <a:rPr lang="en-US" sz="2400" dirty="0"/>
              <a:t>can be written as </a:t>
            </a:r>
            <a:r>
              <a:rPr lang="en-US" sz="2400" i="1" dirty="0"/>
              <a:t>K(</a:t>
            </a:r>
            <a:r>
              <a:rPr lang="en-US" sz="2400" i="1" dirty="0" err="1"/>
              <a:t>x,xi</a:t>
            </a:r>
            <a:r>
              <a:rPr lang="en-US" sz="2400" i="1" dirty="0"/>
              <a:t>) = 1 + sum(x * xi)^d</a:t>
            </a:r>
            <a:r>
              <a:rPr lang="en-US" sz="2400" dirty="0"/>
              <a:t> and </a:t>
            </a:r>
            <a:r>
              <a:rPr lang="en-US" sz="2400" b="1" dirty="0">
                <a:solidFill>
                  <a:schemeClr val="tx2"/>
                </a:solidFill>
              </a:rPr>
              <a:t>exponential</a:t>
            </a:r>
            <a:r>
              <a:rPr lang="en-US" sz="2400" dirty="0">
                <a:solidFill>
                  <a:schemeClr val="tx2"/>
                </a:solidFill>
              </a:rPr>
              <a:t> </a:t>
            </a:r>
            <a:r>
              <a:rPr lang="en-US" sz="2400" dirty="0"/>
              <a:t>as </a:t>
            </a:r>
            <a:r>
              <a:rPr lang="en-US" sz="2400" i="1" dirty="0"/>
              <a:t>K(</a:t>
            </a:r>
            <a:r>
              <a:rPr lang="en-US" sz="2400" i="1" dirty="0" err="1"/>
              <a:t>x,xi</a:t>
            </a:r>
            <a:r>
              <a:rPr lang="en-US" sz="2400" i="1" dirty="0"/>
              <a:t>) = exp(-gamma * sum((x — xi²)). [Source for this excerpt</a:t>
            </a:r>
          </a:p>
          <a:p>
            <a:pPr marL="457200" indent="-457200">
              <a:buFont typeface="Arial" panose="020B0604020202020204" pitchFamily="34" charset="0"/>
              <a:buChar char="•"/>
            </a:pPr>
            <a:endParaRPr lang="en-US" sz="2400" dirty="0"/>
          </a:p>
          <a:p>
            <a:pPr marL="342900" indent="-342900">
              <a:buFont typeface="Arial" panose="020B0604020202020204" pitchFamily="34" charset="0"/>
              <a:buChar char="•"/>
            </a:pPr>
            <a:r>
              <a:rPr lang="en-US" altLang="en-US" sz="2400" dirty="0">
                <a:latin typeface="Arial" panose="020B0604020202020204" pitchFamily="34" charset="0"/>
              </a:rPr>
              <a:t>Polynomial and exponential kernels calculates separation line in higher dimension is </a:t>
            </a:r>
            <a:r>
              <a:rPr lang="en-US" altLang="en-US" sz="2400" b="1" dirty="0">
                <a:solidFill>
                  <a:schemeClr val="tx2"/>
                </a:solidFill>
                <a:latin typeface="Arial" panose="020B0604020202020204" pitchFamily="34" charset="0"/>
              </a:rPr>
              <a:t>kernel trick.</a:t>
            </a:r>
            <a:endParaRPr lang="en-US" altLang="en-US" sz="2400" dirty="0">
              <a:solidFill>
                <a:schemeClr val="tx2"/>
              </a:solidFill>
              <a:latin typeface="Arial" panose="020B0604020202020204" pitchFamily="34" charset="0"/>
            </a:endParaRPr>
          </a:p>
          <a:p>
            <a:endParaRPr lang="en-US" sz="3200" dirty="0"/>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12/17/2022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27</a:t>
            </a:fld>
            <a:endParaRPr lang="en-US" dirty="0"/>
          </a:p>
        </p:txBody>
      </p:sp>
    </p:spTree>
    <p:extLst>
      <p:ext uri="{BB962C8B-B14F-4D97-AF65-F5344CB8AC3E}">
        <p14:creationId xmlns:p14="http://schemas.microsoft.com/office/powerpoint/2010/main" val="396704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 calcmode="lin" valueType="num">
                                      <p:cBhvr additive="base">
                                        <p:cTn id="12"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1">
                                            <p:txEl>
                                              <p:pRg st="1" end="1"/>
                                            </p:txEl>
                                          </p:spTgt>
                                        </p:tgtEl>
                                        <p:attrNameLst>
                                          <p:attrName>style.visibility</p:attrName>
                                        </p:attrNameLst>
                                      </p:cBhvr>
                                      <p:to>
                                        <p:strVal val="visible"/>
                                      </p:to>
                                    </p:set>
                                    <p:anim calcmode="lin" valueType="num">
                                      <p:cBhvr additive="base">
                                        <p:cTn id="18"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1">
                                            <p:txEl>
                                              <p:pRg st="3" end="3"/>
                                            </p:txEl>
                                          </p:spTgt>
                                        </p:tgtEl>
                                        <p:attrNameLst>
                                          <p:attrName>style.visibility</p:attrName>
                                        </p:attrNameLst>
                                      </p:cBhvr>
                                      <p:to>
                                        <p:strVal val="visible"/>
                                      </p:to>
                                    </p:set>
                                    <p:anim calcmode="lin" valueType="num">
                                      <p:cBhvr additive="base">
                                        <p:cTn id="24"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1">
                                            <p:txEl>
                                              <p:pRg st="5" end="5"/>
                                            </p:txEl>
                                          </p:spTgt>
                                        </p:tgtEl>
                                        <p:attrNameLst>
                                          <p:attrName>style.visibility</p:attrName>
                                        </p:attrNameLst>
                                      </p:cBhvr>
                                      <p:to>
                                        <p:strVal val="visible"/>
                                      </p:to>
                                    </p:set>
                                    <p:anim calcmode="lin" valueType="num">
                                      <p:cBhvr additive="base">
                                        <p:cTn id="30"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1167492" y="340660"/>
            <a:ext cx="9779183" cy="869575"/>
          </a:xfrm>
        </p:spPr>
        <p:txBody>
          <a:bodyPr/>
          <a:lstStyle/>
          <a:p>
            <a:r>
              <a:rPr lang="en-US" sz="4000" b="1" dirty="0">
                <a:solidFill>
                  <a:schemeClr val="tx2"/>
                </a:solidFill>
              </a:rPr>
              <a:t>Regularization</a:t>
            </a:r>
            <a:endParaRPr lang="en-US" sz="4000" dirty="0"/>
          </a:p>
        </p:txBody>
      </p:sp>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fld id="{7699C8CE-7534-A244-ABE9-5BED2DFEFBDF}" type="datetime1">
              <a:rPr lang="en-US" smtClean="0"/>
              <a:t>12/17/2022</a:t>
            </a:fld>
            <a:endParaRPr lang="en-US" dirty="0"/>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fld id="{294A09A9-5501-47C1-A89A-A340965A2BE2}" type="slidenum">
              <a:rPr lang="en-US" smtClean="0"/>
              <a:pPr/>
              <a:t>28</a:t>
            </a:fld>
            <a:endParaRPr lang="en-US" dirty="0"/>
          </a:p>
        </p:txBody>
      </p:sp>
      <p:pic>
        <p:nvPicPr>
          <p:cNvPr id="4" name="Picture 3">
            <a:extLst>
              <a:ext uri="{FF2B5EF4-FFF2-40B4-BE49-F238E27FC236}">
                <a16:creationId xmlns:a16="http://schemas.microsoft.com/office/drawing/2014/main" id="{8FC20745-8EEA-9064-1CF7-8DAB0D4DE009}"/>
              </a:ext>
            </a:extLst>
          </p:cNvPr>
          <p:cNvPicPr>
            <a:picLocks noChangeAspect="1"/>
          </p:cNvPicPr>
          <p:nvPr/>
        </p:nvPicPr>
        <p:blipFill>
          <a:blip r:embed="rId2"/>
          <a:stretch>
            <a:fillRect/>
          </a:stretch>
        </p:blipFill>
        <p:spPr>
          <a:xfrm>
            <a:off x="1167491" y="2698372"/>
            <a:ext cx="9779183" cy="3057986"/>
          </a:xfrm>
          <a:prstGeom prst="rect">
            <a:avLst/>
          </a:prstGeom>
        </p:spPr>
      </p:pic>
      <p:sp>
        <p:nvSpPr>
          <p:cNvPr id="8" name="TextBox 7">
            <a:extLst>
              <a:ext uri="{FF2B5EF4-FFF2-40B4-BE49-F238E27FC236}">
                <a16:creationId xmlns:a16="http://schemas.microsoft.com/office/drawing/2014/main" id="{409FBD6E-B3C6-2339-562D-105A986F2DF7}"/>
              </a:ext>
            </a:extLst>
          </p:cNvPr>
          <p:cNvSpPr txBox="1"/>
          <p:nvPr/>
        </p:nvSpPr>
        <p:spPr>
          <a:xfrm>
            <a:off x="1167492" y="1380406"/>
            <a:ext cx="9307767" cy="1107996"/>
          </a:xfrm>
          <a:prstGeom prst="rect">
            <a:avLst/>
          </a:prstGeom>
          <a:noFill/>
        </p:spPr>
        <p:txBody>
          <a:bodyPr wrap="square" rtlCol="0">
            <a:spAutoFit/>
          </a:bodyPr>
          <a:lstStyle/>
          <a:p>
            <a:r>
              <a:rPr lang="en-US" sz="2400" dirty="0"/>
              <a:t>C parameter in python’s </a:t>
            </a:r>
            <a:r>
              <a:rPr lang="en-US" sz="2400" dirty="0" err="1"/>
              <a:t>sklearn</a:t>
            </a:r>
            <a:r>
              <a:rPr lang="en-US" sz="2400" dirty="0"/>
              <a:t> library) tells the SVM optimization how much you want to avoid misclassifying each training example.</a:t>
            </a:r>
          </a:p>
          <a:p>
            <a:endParaRPr lang="en-US" dirty="0"/>
          </a:p>
        </p:txBody>
      </p:sp>
    </p:spTree>
    <p:extLst>
      <p:ext uri="{BB962C8B-B14F-4D97-AF65-F5344CB8AC3E}">
        <p14:creationId xmlns:p14="http://schemas.microsoft.com/office/powerpoint/2010/main" val="1985237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arn(inVertical)">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1167492" y="340660"/>
            <a:ext cx="9779183" cy="869575"/>
          </a:xfrm>
        </p:spPr>
        <p:txBody>
          <a:bodyPr/>
          <a:lstStyle/>
          <a:p>
            <a:r>
              <a:rPr lang="en-US" sz="4000" b="1" dirty="0">
                <a:solidFill>
                  <a:schemeClr val="tx2"/>
                </a:solidFill>
              </a:rPr>
              <a:t>Gamma</a:t>
            </a:r>
            <a:endParaRPr lang="en-US" sz="4000" dirty="0"/>
          </a:p>
        </p:txBody>
      </p:sp>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fld id="{7699C8CE-7534-A244-ABE9-5BED2DFEFBDF}" type="datetime1">
              <a:rPr lang="en-US" smtClean="0"/>
              <a:t>12/17/2022</a:t>
            </a:fld>
            <a:endParaRPr lang="en-US" dirty="0"/>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fld id="{294A09A9-5501-47C1-A89A-A340965A2BE2}" type="slidenum">
              <a:rPr lang="en-US" smtClean="0"/>
              <a:pPr/>
              <a:t>29</a:t>
            </a:fld>
            <a:endParaRPr lang="en-US" dirty="0"/>
          </a:p>
        </p:txBody>
      </p:sp>
      <p:sp>
        <p:nvSpPr>
          <p:cNvPr id="8" name="TextBox 7">
            <a:extLst>
              <a:ext uri="{FF2B5EF4-FFF2-40B4-BE49-F238E27FC236}">
                <a16:creationId xmlns:a16="http://schemas.microsoft.com/office/drawing/2014/main" id="{409FBD6E-B3C6-2339-562D-105A986F2DF7}"/>
              </a:ext>
            </a:extLst>
          </p:cNvPr>
          <p:cNvSpPr txBox="1"/>
          <p:nvPr/>
        </p:nvSpPr>
        <p:spPr>
          <a:xfrm>
            <a:off x="1167492" y="1380406"/>
            <a:ext cx="9307767" cy="1200329"/>
          </a:xfrm>
          <a:prstGeom prst="rect">
            <a:avLst/>
          </a:prstGeom>
          <a:noFill/>
        </p:spPr>
        <p:txBody>
          <a:bodyPr wrap="square" rtlCol="0">
            <a:spAutoFit/>
          </a:bodyPr>
          <a:lstStyle/>
          <a:p>
            <a:r>
              <a:rPr lang="en-US" sz="2400" dirty="0"/>
              <a:t>The gamma parameter defines how far the influence of a single training example reaches, with low values meaning ‘far’ and high values meaning ‘close’.</a:t>
            </a:r>
            <a:endParaRPr lang="en-US" dirty="0"/>
          </a:p>
        </p:txBody>
      </p:sp>
      <p:pic>
        <p:nvPicPr>
          <p:cNvPr id="7" name="Picture 6">
            <a:extLst>
              <a:ext uri="{FF2B5EF4-FFF2-40B4-BE49-F238E27FC236}">
                <a16:creationId xmlns:a16="http://schemas.microsoft.com/office/drawing/2014/main" id="{37628B9A-8B02-E645-4CBA-783660F711CE}"/>
              </a:ext>
            </a:extLst>
          </p:cNvPr>
          <p:cNvPicPr>
            <a:picLocks noChangeAspect="1"/>
          </p:cNvPicPr>
          <p:nvPr/>
        </p:nvPicPr>
        <p:blipFill>
          <a:blip r:embed="rId2"/>
          <a:stretch>
            <a:fillRect/>
          </a:stretch>
        </p:blipFill>
        <p:spPr>
          <a:xfrm>
            <a:off x="1167492" y="3173025"/>
            <a:ext cx="5045590" cy="2496512"/>
          </a:xfrm>
          <a:prstGeom prst="rect">
            <a:avLst/>
          </a:prstGeom>
        </p:spPr>
      </p:pic>
      <p:pic>
        <p:nvPicPr>
          <p:cNvPr id="9" name="Picture 8">
            <a:extLst>
              <a:ext uri="{FF2B5EF4-FFF2-40B4-BE49-F238E27FC236}">
                <a16:creationId xmlns:a16="http://schemas.microsoft.com/office/drawing/2014/main" id="{0A951400-360D-041D-5D02-E6C7865B9B7B}"/>
              </a:ext>
            </a:extLst>
          </p:cNvPr>
          <p:cNvPicPr>
            <a:picLocks noChangeAspect="1"/>
          </p:cNvPicPr>
          <p:nvPr/>
        </p:nvPicPr>
        <p:blipFill>
          <a:blip r:embed="rId3"/>
          <a:stretch>
            <a:fillRect/>
          </a:stretch>
        </p:blipFill>
        <p:spPr>
          <a:xfrm>
            <a:off x="6534145" y="3151254"/>
            <a:ext cx="5004345" cy="2496512"/>
          </a:xfrm>
          <a:prstGeom prst="rect">
            <a:avLst/>
          </a:prstGeom>
        </p:spPr>
      </p:pic>
    </p:spTree>
    <p:extLst>
      <p:ext uri="{BB962C8B-B14F-4D97-AF65-F5344CB8AC3E}">
        <p14:creationId xmlns:p14="http://schemas.microsoft.com/office/powerpoint/2010/main" val="3145407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arn(inVertical)">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2" y="2653167"/>
            <a:ext cx="10020461" cy="3436483"/>
          </a:xfrm>
        </p:spPr>
        <p:txBody>
          <a:bodyPr vert="horz" lIns="91440" tIns="45720" rIns="91440" bIns="45720" rtlCol="0" anchor="t">
            <a:normAutofit/>
          </a:bodyPr>
          <a:lstStyle/>
          <a:p>
            <a:r>
              <a:rPr lang="en-US" dirty="0"/>
              <a:t>Several different factors can affect laptop computer prices. These factors include the brand of computer and the number of options and add-ons included in the computer package. In addition, the amount of memory and the speed of the processor can also affect pricing. Though less common, some consumers spend additional money to purchase a computer based on the overall “look” and design of the system.</a:t>
            </a:r>
          </a:p>
        </p:txBody>
      </p:sp>
      <p:sp>
        <p:nvSpPr>
          <p:cNvPr id="4" name="Date Placeholder 3">
            <a:extLst>
              <a:ext uri="{FF2B5EF4-FFF2-40B4-BE49-F238E27FC236}">
                <a16:creationId xmlns:a16="http://schemas.microsoft.com/office/drawing/2014/main" id="{DB056174-CBC5-7B48-9681-7DDAC423337E}"/>
              </a:ext>
            </a:extLst>
          </p:cNvPr>
          <p:cNvSpPr>
            <a:spLocks noGrp="1"/>
          </p:cNvSpPr>
          <p:nvPr>
            <p:ph type="dt" sz="half" idx="10"/>
          </p:nvPr>
        </p:nvSpPr>
        <p:spPr/>
        <p:txBody>
          <a:bodyPr/>
          <a:lstStyle/>
          <a:p>
            <a:fld id="{E1707CF3-9BC4-A745-ACDA-A73543D800FE}" type="datetime1">
              <a:rPr lang="en-US" smtClean="0"/>
              <a:pPr/>
              <a:t>12/17/2022</a:t>
            </a:fld>
            <a:endParaRPr lang="en-US" dirty="0"/>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163979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1167492" y="340660"/>
            <a:ext cx="9779183" cy="869575"/>
          </a:xfrm>
        </p:spPr>
        <p:txBody>
          <a:bodyPr/>
          <a:lstStyle/>
          <a:p>
            <a:r>
              <a:rPr lang="en-US" sz="4000" b="1" dirty="0">
                <a:solidFill>
                  <a:schemeClr val="tx2"/>
                </a:solidFill>
              </a:rPr>
              <a:t>Margin</a:t>
            </a:r>
            <a:endParaRPr lang="en-US" sz="4000" dirty="0"/>
          </a:p>
        </p:txBody>
      </p:sp>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fld id="{7699C8CE-7534-A244-ABE9-5BED2DFEFBDF}" type="datetime1">
              <a:rPr lang="en-US" smtClean="0"/>
              <a:t>12/17/2022</a:t>
            </a:fld>
            <a:endParaRPr lang="en-US" dirty="0"/>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fld id="{294A09A9-5501-47C1-A89A-A340965A2BE2}" type="slidenum">
              <a:rPr lang="en-US" smtClean="0"/>
              <a:pPr/>
              <a:t>30</a:t>
            </a:fld>
            <a:endParaRPr lang="en-US" dirty="0"/>
          </a:p>
        </p:txBody>
      </p:sp>
      <p:sp>
        <p:nvSpPr>
          <p:cNvPr id="8" name="TextBox 7">
            <a:extLst>
              <a:ext uri="{FF2B5EF4-FFF2-40B4-BE49-F238E27FC236}">
                <a16:creationId xmlns:a16="http://schemas.microsoft.com/office/drawing/2014/main" id="{409FBD6E-B3C6-2339-562D-105A986F2DF7}"/>
              </a:ext>
            </a:extLst>
          </p:cNvPr>
          <p:cNvSpPr txBox="1"/>
          <p:nvPr/>
        </p:nvSpPr>
        <p:spPr>
          <a:xfrm>
            <a:off x="1167491" y="1555218"/>
            <a:ext cx="9307767" cy="800219"/>
          </a:xfrm>
          <a:prstGeom prst="rect">
            <a:avLst/>
          </a:prstGeom>
          <a:noFill/>
        </p:spPr>
        <p:txBody>
          <a:bodyPr wrap="square" rtlCol="0">
            <a:spAutoFit/>
          </a:bodyPr>
          <a:lstStyle/>
          <a:p>
            <a:r>
              <a:rPr lang="en-US" sz="2800" i="1" dirty="0"/>
              <a:t>A margin is a separation of line to the closest class points.</a:t>
            </a:r>
            <a:endParaRPr lang="en-US" sz="2800" dirty="0"/>
          </a:p>
          <a:p>
            <a:endParaRPr lang="en-US" dirty="0"/>
          </a:p>
        </p:txBody>
      </p:sp>
      <p:pic>
        <p:nvPicPr>
          <p:cNvPr id="7" name="Picture 6">
            <a:extLst>
              <a:ext uri="{FF2B5EF4-FFF2-40B4-BE49-F238E27FC236}">
                <a16:creationId xmlns:a16="http://schemas.microsoft.com/office/drawing/2014/main" id="{B51DFC2F-42C1-B4B9-D0B4-33039F930F06}"/>
              </a:ext>
            </a:extLst>
          </p:cNvPr>
          <p:cNvPicPr>
            <a:picLocks noChangeAspect="1"/>
          </p:cNvPicPr>
          <p:nvPr/>
        </p:nvPicPr>
        <p:blipFill>
          <a:blip r:embed="rId2"/>
          <a:stretch>
            <a:fillRect/>
          </a:stretch>
        </p:blipFill>
        <p:spPr>
          <a:xfrm>
            <a:off x="1167490" y="2839412"/>
            <a:ext cx="4938871" cy="2340725"/>
          </a:xfrm>
          <a:prstGeom prst="rect">
            <a:avLst/>
          </a:prstGeom>
        </p:spPr>
      </p:pic>
      <p:pic>
        <p:nvPicPr>
          <p:cNvPr id="9" name="Picture 8">
            <a:extLst>
              <a:ext uri="{FF2B5EF4-FFF2-40B4-BE49-F238E27FC236}">
                <a16:creationId xmlns:a16="http://schemas.microsoft.com/office/drawing/2014/main" id="{E7CFAD17-A2BD-BDD7-0531-F9B13845E1E0}"/>
              </a:ext>
            </a:extLst>
          </p:cNvPr>
          <p:cNvPicPr>
            <a:picLocks noChangeAspect="1"/>
          </p:cNvPicPr>
          <p:nvPr/>
        </p:nvPicPr>
        <p:blipFill>
          <a:blip r:embed="rId3"/>
          <a:stretch>
            <a:fillRect/>
          </a:stretch>
        </p:blipFill>
        <p:spPr>
          <a:xfrm>
            <a:off x="6331158" y="2828526"/>
            <a:ext cx="5287096" cy="2340725"/>
          </a:xfrm>
          <a:prstGeom prst="rect">
            <a:avLst/>
          </a:prstGeom>
        </p:spPr>
      </p:pic>
    </p:spTree>
    <p:extLst>
      <p:ext uri="{BB962C8B-B14F-4D97-AF65-F5344CB8AC3E}">
        <p14:creationId xmlns:p14="http://schemas.microsoft.com/office/powerpoint/2010/main" val="367165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Effect transition="in" filter="fade">
                                      <p:cBhvr>
                                        <p:cTn id="13" dur="1000"/>
                                        <p:tgtEl>
                                          <p:spTgt spid="8">
                                            <p:txEl>
                                              <p:pRg st="0" end="0"/>
                                            </p:txEl>
                                          </p:spTgt>
                                        </p:tgtEl>
                                      </p:cBhvr>
                                    </p:animEffect>
                                    <p:anim calcmode="lin" valueType="num">
                                      <p:cBhvr>
                                        <p:cTn id="14"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arn(inVertical)">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1167492" y="340660"/>
            <a:ext cx="9779183" cy="869575"/>
          </a:xfrm>
        </p:spPr>
        <p:txBody>
          <a:bodyPr/>
          <a:lstStyle/>
          <a:p>
            <a:r>
              <a:rPr lang="en-US" sz="4000" dirty="0">
                <a:solidFill>
                  <a:srgbClr val="8593A8"/>
                </a:solidFill>
              </a:rPr>
              <a:t>Coding of </a:t>
            </a:r>
            <a:r>
              <a:rPr lang="en-US" sz="4000" b="1" dirty="0">
                <a:solidFill>
                  <a:srgbClr val="8593A8"/>
                </a:solidFill>
              </a:rPr>
              <a:t>SVM</a:t>
            </a:r>
            <a:endParaRPr lang="en-US" sz="4000" dirty="0">
              <a:solidFill>
                <a:srgbClr val="8593A8"/>
              </a:solidFill>
            </a:endParaRPr>
          </a:p>
        </p:txBody>
      </p:sp>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fld id="{7699C8CE-7534-A244-ABE9-5BED2DFEFBDF}" type="datetime1">
              <a:rPr lang="en-US" smtClean="0"/>
              <a:t>12/17/2022</a:t>
            </a:fld>
            <a:endParaRPr lang="en-US" dirty="0"/>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fld id="{294A09A9-5501-47C1-A89A-A340965A2BE2}" type="slidenum">
              <a:rPr lang="en-US" smtClean="0"/>
              <a:pPr/>
              <a:t>31</a:t>
            </a:fld>
            <a:endParaRPr lang="en-US" dirty="0"/>
          </a:p>
        </p:txBody>
      </p:sp>
      <p:pic>
        <p:nvPicPr>
          <p:cNvPr id="10" name="Picture 9">
            <a:extLst>
              <a:ext uri="{FF2B5EF4-FFF2-40B4-BE49-F238E27FC236}">
                <a16:creationId xmlns:a16="http://schemas.microsoft.com/office/drawing/2014/main" id="{A108A4BB-870A-64AB-42C1-2642ACE3A307}"/>
              </a:ext>
            </a:extLst>
          </p:cNvPr>
          <p:cNvPicPr>
            <a:picLocks noChangeAspect="1"/>
          </p:cNvPicPr>
          <p:nvPr/>
        </p:nvPicPr>
        <p:blipFill rotWithShape="1">
          <a:blip r:embed="rId2"/>
          <a:srcRect r="37243"/>
          <a:stretch/>
        </p:blipFill>
        <p:spPr>
          <a:xfrm>
            <a:off x="2082018" y="1789227"/>
            <a:ext cx="6960916" cy="3279545"/>
          </a:xfrm>
          <a:prstGeom prst="rect">
            <a:avLst/>
          </a:prstGeom>
        </p:spPr>
      </p:pic>
      <p:pic>
        <p:nvPicPr>
          <p:cNvPr id="12" name="Picture 11">
            <a:extLst>
              <a:ext uri="{FF2B5EF4-FFF2-40B4-BE49-F238E27FC236}">
                <a16:creationId xmlns:a16="http://schemas.microsoft.com/office/drawing/2014/main" id="{569C84E8-9140-D391-3007-D82DF65E1B2A}"/>
              </a:ext>
            </a:extLst>
          </p:cNvPr>
          <p:cNvPicPr>
            <a:picLocks noChangeAspect="1"/>
          </p:cNvPicPr>
          <p:nvPr/>
        </p:nvPicPr>
        <p:blipFill rotWithShape="1">
          <a:blip r:embed="rId3"/>
          <a:srcRect l="8646" t="37967" r="41652" b="49586"/>
          <a:stretch/>
        </p:blipFill>
        <p:spPr>
          <a:xfrm>
            <a:off x="3543358" y="5308867"/>
            <a:ext cx="4460934" cy="365125"/>
          </a:xfrm>
          <a:prstGeom prst="rect">
            <a:avLst/>
          </a:prstGeom>
        </p:spPr>
      </p:pic>
    </p:spTree>
    <p:extLst>
      <p:ext uri="{BB962C8B-B14F-4D97-AF65-F5344CB8AC3E}">
        <p14:creationId xmlns:p14="http://schemas.microsoft.com/office/powerpoint/2010/main" val="2687044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arn(inVertical)">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1167492" y="381000"/>
            <a:ext cx="9779183" cy="1122069"/>
          </a:xfrm>
        </p:spPr>
        <p:txBody>
          <a:bodyPr/>
          <a:lstStyle/>
          <a:p>
            <a:pPr marL="0" indent="0">
              <a:buNone/>
            </a:pPr>
            <a:r>
              <a:rPr lang="en-US" sz="4000" b="1" dirty="0">
                <a:solidFill>
                  <a:schemeClr val="tx2"/>
                </a:solidFill>
              </a:rPr>
              <a:t>Difference Between KNN and SVM</a:t>
            </a:r>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idx="1"/>
          </p:nvPr>
        </p:nvSpPr>
        <p:spPr>
          <a:xfrm>
            <a:off x="1167492" y="2373957"/>
            <a:ext cx="10326121" cy="2427345"/>
          </a:xfrm>
        </p:spPr>
        <p:txBody>
          <a:bodyPr vert="horz" lIns="91440" tIns="45720" rIns="91440" bIns="45720" rtlCol="0" anchor="t">
            <a:noAutofit/>
          </a:bodyPr>
          <a:lstStyle/>
          <a:p>
            <a:r>
              <a:rPr lang="en-US" sz="2800" dirty="0"/>
              <a:t>The KNN however, used as system of voting to determine which class an unclassified object belongs to, considering the class of the nearest neighbors in the input space. The SVM is extremely fast, classifying images in roughly ten seconds as opposed to the KNN which takes anywhere from forty to fifty seconds to classify the same image.</a:t>
            </a:r>
          </a:p>
        </p:txBody>
      </p:sp>
      <p:sp>
        <p:nvSpPr>
          <p:cNvPr id="3" name="Date Placeholder 2">
            <a:extLst>
              <a:ext uri="{FF2B5EF4-FFF2-40B4-BE49-F238E27FC236}">
                <a16:creationId xmlns:a16="http://schemas.microsoft.com/office/drawing/2014/main" id="{75202033-17DD-3E4F-BB90-ADC6A1F0C66F}"/>
              </a:ext>
            </a:extLst>
          </p:cNvPr>
          <p:cNvSpPr>
            <a:spLocks noGrp="1"/>
          </p:cNvSpPr>
          <p:nvPr>
            <p:ph type="dt" sz="half" idx="2"/>
          </p:nvPr>
        </p:nvSpPr>
        <p:spPr/>
        <p:txBody>
          <a:bodyPr/>
          <a:lstStyle/>
          <a:p>
            <a:fld id="{A42FF1E2-60E5-C540-AA54-7072D5406B0B}" type="datetime1">
              <a:rPr lang="en-US" smtClean="0"/>
              <a:pPr/>
              <a:t>12/17/2022</a:t>
            </a:fld>
            <a:endParaRPr lang="en-US" dirty="0"/>
          </a:p>
        </p:txBody>
      </p:sp>
      <p:sp>
        <p:nvSpPr>
          <p:cNvPr id="7" name="Footer Placeholder 6">
            <a:extLst>
              <a:ext uri="{FF2B5EF4-FFF2-40B4-BE49-F238E27FC236}">
                <a16:creationId xmlns:a16="http://schemas.microsoft.com/office/drawing/2014/main" id="{B42ACFC2-B54A-8244-B5D9-4B1EC2EED59D}"/>
              </a:ext>
            </a:extLst>
          </p:cNvPr>
          <p:cNvSpPr>
            <a:spLocks noGrp="1"/>
          </p:cNvSpPr>
          <p:nvPr>
            <p:ph type="ftr" sz="quarter" idx="3"/>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p:txBody>
          <a:bodyPr/>
          <a:lstStyle/>
          <a:p>
            <a:fld id="{294A09A9-5501-47C1-A89A-A340965A2BE2}" type="slidenum">
              <a:rPr lang="en-US" smtClean="0"/>
              <a:pPr/>
              <a:t>32</a:t>
            </a:fld>
            <a:endParaRPr lang="en-US" dirty="0"/>
          </a:p>
        </p:txBody>
      </p:sp>
    </p:spTree>
    <p:extLst>
      <p:ext uri="{BB962C8B-B14F-4D97-AF65-F5344CB8AC3E}">
        <p14:creationId xmlns:p14="http://schemas.microsoft.com/office/powerpoint/2010/main" val="202047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wipe(down)">
                                      <p:cBhvr>
                                        <p:cTn id="13"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F65A7-995A-9F45-891C-82D9B9D40801}"/>
              </a:ext>
            </a:extLst>
          </p:cNvPr>
          <p:cNvSpPr>
            <a:spLocks noGrp="1"/>
          </p:cNvSpPr>
          <p:nvPr>
            <p:ph type="title"/>
          </p:nvPr>
        </p:nvSpPr>
        <p:spPr>
          <a:xfrm>
            <a:off x="1889961" y="1791018"/>
            <a:ext cx="8412079" cy="2810460"/>
          </a:xfrm>
        </p:spPr>
        <p:txBody>
          <a:bodyPr>
            <a:normAutofit/>
          </a:bodyPr>
          <a:lstStyle/>
          <a:p>
            <a:r>
              <a:rPr lang="en-US" sz="7200" b="1" dirty="0"/>
              <a:t>K-Means Clustering</a:t>
            </a:r>
          </a:p>
        </p:txBody>
      </p:sp>
      <p:sp>
        <p:nvSpPr>
          <p:cNvPr id="13" name="Text Placeholder 5">
            <a:extLst>
              <a:ext uri="{FF2B5EF4-FFF2-40B4-BE49-F238E27FC236}">
                <a16:creationId xmlns:a16="http://schemas.microsoft.com/office/drawing/2014/main" id="{6118A1B7-08BA-6B43-BBA8-952377DF944D}"/>
              </a:ext>
            </a:extLst>
          </p:cNvPr>
          <p:cNvSpPr>
            <a:spLocks noGrp="1"/>
          </p:cNvSpPr>
          <p:nvPr>
            <p:ph type="body" sz="quarter" idx="13"/>
          </p:nvPr>
        </p:nvSpPr>
        <p:spPr>
          <a:xfrm>
            <a:off x="1502619" y="543354"/>
            <a:ext cx="1364297" cy="1094521"/>
          </a:xfrm>
        </p:spPr>
        <p:txBody>
          <a:bodyPr/>
          <a:lstStyle/>
          <a:p>
            <a:r>
              <a:rPr lang="en-US" dirty="0"/>
              <a:t>“</a:t>
            </a:r>
          </a:p>
        </p:txBody>
      </p:sp>
      <p:sp>
        <p:nvSpPr>
          <p:cNvPr id="14" name="Text Placeholder 7">
            <a:extLst>
              <a:ext uri="{FF2B5EF4-FFF2-40B4-BE49-F238E27FC236}">
                <a16:creationId xmlns:a16="http://schemas.microsoft.com/office/drawing/2014/main" id="{A1F17760-D90A-AB46-A4E0-31B2684E3F5E}"/>
              </a:ext>
            </a:extLst>
          </p:cNvPr>
          <p:cNvSpPr>
            <a:spLocks noGrp="1"/>
          </p:cNvSpPr>
          <p:nvPr>
            <p:ph type="body" sz="quarter" idx="15"/>
          </p:nvPr>
        </p:nvSpPr>
        <p:spPr>
          <a:xfrm>
            <a:off x="9420876" y="3426615"/>
            <a:ext cx="1364297" cy="1094521"/>
          </a:xfrm>
        </p:spPr>
        <p:txBody>
          <a:bodyPr/>
          <a:lstStyle/>
          <a:p>
            <a:r>
              <a:rPr lang="en-US" dirty="0"/>
              <a:t>”</a:t>
            </a:r>
          </a:p>
        </p:txBody>
      </p:sp>
      <p:sp>
        <p:nvSpPr>
          <p:cNvPr id="3" name="Date Placeholder 2">
            <a:extLst>
              <a:ext uri="{FF2B5EF4-FFF2-40B4-BE49-F238E27FC236}">
                <a16:creationId xmlns:a16="http://schemas.microsoft.com/office/drawing/2014/main" id="{8D3F7063-A64B-CB42-8BBF-BF52424269A8}"/>
              </a:ext>
            </a:extLst>
          </p:cNvPr>
          <p:cNvSpPr>
            <a:spLocks noGrp="1"/>
          </p:cNvSpPr>
          <p:nvPr>
            <p:ph type="dt" sz="half" idx="10"/>
          </p:nvPr>
        </p:nvSpPr>
        <p:spPr/>
        <p:txBody>
          <a:bodyPr/>
          <a:lstStyle/>
          <a:p>
            <a:fld id="{4CF75428-5BE0-934D-BB71-675F8E23A386}" type="datetime1">
              <a:rPr lang="en-US" smtClean="0"/>
              <a:t>12/17/2022</a:t>
            </a:fld>
            <a:endParaRPr lang="en-US" dirty="0"/>
          </a:p>
        </p:txBody>
      </p:sp>
      <p:sp>
        <p:nvSpPr>
          <p:cNvPr id="4" name="Footer Placeholder 3">
            <a:extLst>
              <a:ext uri="{FF2B5EF4-FFF2-40B4-BE49-F238E27FC236}">
                <a16:creationId xmlns:a16="http://schemas.microsoft.com/office/drawing/2014/main" id="{6E4EA976-8646-0143-BA18-8675E6FA5EB7}"/>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7003A5E2-8F37-D546-BCD9-24A2037BB54D}"/>
              </a:ext>
            </a:extLst>
          </p:cNvPr>
          <p:cNvSpPr>
            <a:spLocks noGrp="1"/>
          </p:cNvSpPr>
          <p:nvPr>
            <p:ph type="sldNum" sz="quarter" idx="12"/>
          </p:nvPr>
        </p:nvSpPr>
        <p:spPr/>
        <p:txBody>
          <a:bodyPr/>
          <a:lstStyle/>
          <a:p>
            <a:fld id="{294A09A9-5501-47C1-A89A-A340965A2BE2}" type="slidenum">
              <a:rPr lang="en-US" smtClean="0"/>
              <a:pPr/>
              <a:t>33</a:t>
            </a:fld>
            <a:endParaRPr lang="en-US" dirty="0"/>
          </a:p>
        </p:txBody>
      </p:sp>
    </p:spTree>
    <p:extLst>
      <p:ext uri="{BB962C8B-B14F-4D97-AF65-F5344CB8AC3E}">
        <p14:creationId xmlns:p14="http://schemas.microsoft.com/office/powerpoint/2010/main" val="2062517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1167492" y="259977"/>
            <a:ext cx="9779183" cy="923365"/>
          </a:xfrm>
        </p:spPr>
        <p:txBody>
          <a:bodyPr/>
          <a:lstStyle/>
          <a:p>
            <a:r>
              <a:rPr lang="en-US" dirty="0">
                <a:solidFill>
                  <a:schemeClr val="accent2">
                    <a:lumMod val="25000"/>
                  </a:schemeClr>
                </a:solidFill>
              </a:rPr>
              <a:t>K-means</a:t>
            </a:r>
          </a:p>
        </p:txBody>
      </p:sp>
      <p:sp>
        <p:nvSpPr>
          <p:cNvPr id="11" name="Content Placeholder 10">
            <a:extLst>
              <a:ext uri="{FF2B5EF4-FFF2-40B4-BE49-F238E27FC236}">
                <a16:creationId xmlns:a16="http://schemas.microsoft.com/office/drawing/2014/main" id="{FE6A039E-B9B4-5E1D-BD7C-8335097374D6}"/>
              </a:ext>
            </a:extLst>
          </p:cNvPr>
          <p:cNvSpPr>
            <a:spLocks noGrp="1"/>
          </p:cNvSpPr>
          <p:nvPr>
            <p:ph idx="1"/>
          </p:nvPr>
        </p:nvSpPr>
        <p:spPr>
          <a:xfrm>
            <a:off x="1167492" y="1385048"/>
            <a:ext cx="10437320" cy="4814046"/>
          </a:xfrm>
        </p:spPr>
        <p:txBody>
          <a:bodyPr/>
          <a:lstStyle/>
          <a:p>
            <a:pPr marL="457200" indent="-457200">
              <a:buFont typeface="Arial" panose="020B0604020202020204" pitchFamily="34" charset="0"/>
              <a:buChar char="•"/>
            </a:pPr>
            <a:r>
              <a:rPr lang="en-US" dirty="0"/>
              <a:t>K-means clustering is one of the simplest and popular unsupervised </a:t>
            </a:r>
            <a:r>
              <a:rPr lang="en-US" b="1" dirty="0"/>
              <a:t>classification</a:t>
            </a:r>
            <a:r>
              <a:rPr lang="en-US" dirty="0"/>
              <a:t> machine learning algorithms.</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unsupervised algorithms make inferences from datasets using only input vectors without referring to known, or labelled, outcomes.</a:t>
            </a:r>
          </a:p>
          <a:p>
            <a:endParaRPr lang="en-US" sz="3200" dirty="0"/>
          </a:p>
          <a:p>
            <a:pPr marL="457200" indent="-457200">
              <a:buFont typeface="Arial" panose="020B0604020202020204" pitchFamily="34" charset="0"/>
              <a:buChar char="•"/>
            </a:pPr>
            <a:r>
              <a:rPr lang="en-US" sz="3200" dirty="0"/>
              <a:t>the K-means algorithm in data mining starts with a first group of randomly selected </a:t>
            </a:r>
            <a:r>
              <a:rPr lang="en-US" sz="3200" b="1" dirty="0">
                <a:solidFill>
                  <a:schemeClr val="accent2">
                    <a:lumMod val="50000"/>
                  </a:schemeClr>
                </a:solidFill>
              </a:rPr>
              <a:t>centroids</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12/17/2022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34</a:t>
            </a:fld>
            <a:endParaRPr lang="en-US" dirty="0"/>
          </a:p>
        </p:txBody>
      </p:sp>
    </p:spTree>
    <p:extLst>
      <p:ext uri="{BB962C8B-B14F-4D97-AF65-F5344CB8AC3E}">
        <p14:creationId xmlns:p14="http://schemas.microsoft.com/office/powerpoint/2010/main" val="1285346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barn(inVertical)">
                                      <p:cBhvr>
                                        <p:cTn id="13" dur="500"/>
                                        <p:tgtEl>
                                          <p:spTgt spid="11">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1">
                                            <p:txEl>
                                              <p:pRg st="2" end="2"/>
                                            </p:txEl>
                                          </p:spTgt>
                                        </p:tgtEl>
                                        <p:attrNameLst>
                                          <p:attrName>style.visibility</p:attrName>
                                        </p:attrNameLst>
                                      </p:cBhvr>
                                      <p:to>
                                        <p:strVal val="visible"/>
                                      </p:to>
                                    </p:set>
                                    <p:animEffect transition="in" filter="barn(inVertical)">
                                      <p:cBhvr>
                                        <p:cTn id="18" dur="500"/>
                                        <p:tgtEl>
                                          <p:spTgt spid="11">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animEffect transition="in" filter="barn(inVertical)">
                                      <p:cBhvr>
                                        <p:cTn id="23"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481692" y="246531"/>
            <a:ext cx="9779183" cy="775446"/>
          </a:xfrm>
        </p:spPr>
        <p:txBody>
          <a:bodyPr/>
          <a:lstStyle/>
          <a:p>
            <a:r>
              <a:rPr lang="en-US" sz="4000" b="0" dirty="0"/>
              <a:t>A Simple example k-means (using K=2)</a:t>
            </a:r>
            <a:r>
              <a:rPr lang="en-US" sz="4000" dirty="0"/>
              <a:t> </a:t>
            </a:r>
          </a:p>
        </p:txBody>
      </p:sp>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fld id="{7699C8CE-7534-A244-ABE9-5BED2DFEFBDF}" type="datetime1">
              <a:rPr lang="en-US" smtClean="0"/>
              <a:t>12/17/2022</a:t>
            </a:fld>
            <a:endParaRPr lang="en-US" dirty="0"/>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fld id="{294A09A9-5501-47C1-A89A-A340965A2BE2}" type="slidenum">
              <a:rPr lang="en-US" smtClean="0"/>
              <a:pPr/>
              <a:t>35</a:t>
            </a:fld>
            <a:endParaRPr lang="en-US" dirty="0"/>
          </a:p>
        </p:txBody>
      </p:sp>
      <p:pic>
        <p:nvPicPr>
          <p:cNvPr id="7" name="Picture 6">
            <a:extLst>
              <a:ext uri="{FF2B5EF4-FFF2-40B4-BE49-F238E27FC236}">
                <a16:creationId xmlns:a16="http://schemas.microsoft.com/office/drawing/2014/main" id="{F8E48B79-2885-3A02-83CF-4FBC2FA2E8C7}"/>
              </a:ext>
            </a:extLst>
          </p:cNvPr>
          <p:cNvPicPr>
            <a:picLocks noChangeAspect="1"/>
          </p:cNvPicPr>
          <p:nvPr/>
        </p:nvPicPr>
        <p:blipFill>
          <a:blip r:embed="rId2"/>
          <a:stretch>
            <a:fillRect/>
          </a:stretch>
        </p:blipFill>
        <p:spPr>
          <a:xfrm>
            <a:off x="481692" y="2589258"/>
            <a:ext cx="4317577" cy="2271151"/>
          </a:xfrm>
          <a:prstGeom prst="rect">
            <a:avLst/>
          </a:prstGeom>
        </p:spPr>
      </p:pic>
      <p:pic>
        <p:nvPicPr>
          <p:cNvPr id="9" name="Picture 8">
            <a:extLst>
              <a:ext uri="{FF2B5EF4-FFF2-40B4-BE49-F238E27FC236}">
                <a16:creationId xmlns:a16="http://schemas.microsoft.com/office/drawing/2014/main" id="{1D9B9F72-F629-D678-9683-6145B29A351E}"/>
              </a:ext>
            </a:extLst>
          </p:cNvPr>
          <p:cNvPicPr>
            <a:picLocks noChangeAspect="1"/>
          </p:cNvPicPr>
          <p:nvPr/>
        </p:nvPicPr>
        <p:blipFill>
          <a:blip r:embed="rId3"/>
          <a:stretch>
            <a:fillRect/>
          </a:stretch>
        </p:blipFill>
        <p:spPr>
          <a:xfrm>
            <a:off x="5024032" y="2071547"/>
            <a:ext cx="6858684" cy="3306573"/>
          </a:xfrm>
          <a:prstGeom prst="rect">
            <a:avLst/>
          </a:prstGeom>
        </p:spPr>
      </p:pic>
    </p:spTree>
    <p:extLst>
      <p:ext uri="{BB962C8B-B14F-4D97-AF65-F5344CB8AC3E}">
        <p14:creationId xmlns:p14="http://schemas.microsoft.com/office/powerpoint/2010/main" val="1335949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arn(inVertical)">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481692" y="206190"/>
            <a:ext cx="9779183" cy="699034"/>
          </a:xfrm>
        </p:spPr>
        <p:txBody>
          <a:bodyPr/>
          <a:lstStyle/>
          <a:p>
            <a:r>
              <a:rPr lang="en-US" sz="4000" dirty="0">
                <a:solidFill>
                  <a:schemeClr val="accent2">
                    <a:lumMod val="50000"/>
                  </a:schemeClr>
                </a:solidFill>
              </a:rPr>
              <a:t>Step 1 :</a:t>
            </a:r>
          </a:p>
        </p:txBody>
      </p:sp>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fld id="{7699C8CE-7534-A244-ABE9-5BED2DFEFBDF}" type="datetime1">
              <a:rPr lang="en-US" smtClean="0"/>
              <a:t>12/17/2022</a:t>
            </a:fld>
            <a:endParaRPr lang="en-US" dirty="0"/>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fld id="{294A09A9-5501-47C1-A89A-A340965A2BE2}" type="slidenum">
              <a:rPr lang="en-US" smtClean="0"/>
              <a:pPr/>
              <a:t>36</a:t>
            </a:fld>
            <a:endParaRPr lang="en-US" dirty="0"/>
          </a:p>
        </p:txBody>
      </p:sp>
      <p:sp>
        <p:nvSpPr>
          <p:cNvPr id="8" name="TextBox 7">
            <a:extLst>
              <a:ext uri="{FF2B5EF4-FFF2-40B4-BE49-F238E27FC236}">
                <a16:creationId xmlns:a16="http://schemas.microsoft.com/office/drawing/2014/main" id="{320F2B5C-CF9C-4FF6-6B9C-BB80F60C064F}"/>
              </a:ext>
            </a:extLst>
          </p:cNvPr>
          <p:cNvSpPr txBox="1"/>
          <p:nvPr/>
        </p:nvSpPr>
        <p:spPr>
          <a:xfrm>
            <a:off x="481691" y="1045485"/>
            <a:ext cx="10275955" cy="461665"/>
          </a:xfrm>
          <a:prstGeom prst="rect">
            <a:avLst/>
          </a:prstGeom>
          <a:noFill/>
        </p:spPr>
        <p:txBody>
          <a:bodyPr wrap="square">
            <a:spAutoFit/>
          </a:bodyPr>
          <a:lstStyle/>
          <a:p>
            <a:r>
              <a:rPr lang="en-US" sz="2400" i="0" dirty="0">
                <a:solidFill>
                  <a:srgbClr val="404040"/>
                </a:solidFill>
                <a:effectLst/>
                <a:latin typeface="TrebuchetMS-Bold"/>
              </a:rPr>
              <a:t>Initialization: Randomly we choose following two centroids (k=2) for two clusters.</a:t>
            </a:r>
            <a:r>
              <a:rPr lang="en-US" sz="2400" dirty="0"/>
              <a:t> </a:t>
            </a:r>
          </a:p>
        </p:txBody>
      </p:sp>
      <p:pic>
        <p:nvPicPr>
          <p:cNvPr id="11" name="Picture 10">
            <a:extLst>
              <a:ext uri="{FF2B5EF4-FFF2-40B4-BE49-F238E27FC236}">
                <a16:creationId xmlns:a16="http://schemas.microsoft.com/office/drawing/2014/main" id="{F8D174E8-DF84-22DC-8CFD-BF4C025097AC}"/>
              </a:ext>
            </a:extLst>
          </p:cNvPr>
          <p:cNvPicPr>
            <a:picLocks noChangeAspect="1"/>
          </p:cNvPicPr>
          <p:nvPr/>
        </p:nvPicPr>
        <p:blipFill>
          <a:blip r:embed="rId2"/>
          <a:stretch>
            <a:fillRect/>
          </a:stretch>
        </p:blipFill>
        <p:spPr>
          <a:xfrm>
            <a:off x="3586162" y="1651681"/>
            <a:ext cx="5019675" cy="1428750"/>
          </a:xfrm>
          <a:prstGeom prst="rect">
            <a:avLst/>
          </a:prstGeom>
        </p:spPr>
      </p:pic>
      <p:sp>
        <p:nvSpPr>
          <p:cNvPr id="12" name="Title 1">
            <a:extLst>
              <a:ext uri="{FF2B5EF4-FFF2-40B4-BE49-F238E27FC236}">
                <a16:creationId xmlns:a16="http://schemas.microsoft.com/office/drawing/2014/main" id="{B8B5EB00-AC88-7B4C-24A2-0D8BAEB40952}"/>
              </a:ext>
            </a:extLst>
          </p:cNvPr>
          <p:cNvSpPr txBox="1">
            <a:spLocks/>
          </p:cNvSpPr>
          <p:nvPr/>
        </p:nvSpPr>
        <p:spPr>
          <a:xfrm>
            <a:off x="481691" y="2977777"/>
            <a:ext cx="1965673" cy="77544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000" dirty="0">
                <a:solidFill>
                  <a:schemeClr val="accent2">
                    <a:lumMod val="50000"/>
                  </a:schemeClr>
                </a:solidFill>
              </a:rPr>
              <a:t>Step 2 :</a:t>
            </a:r>
          </a:p>
        </p:txBody>
      </p:sp>
      <p:pic>
        <p:nvPicPr>
          <p:cNvPr id="14" name="Picture 13">
            <a:extLst>
              <a:ext uri="{FF2B5EF4-FFF2-40B4-BE49-F238E27FC236}">
                <a16:creationId xmlns:a16="http://schemas.microsoft.com/office/drawing/2014/main" id="{E3302BB8-755E-E9B1-A579-D7FAA5EEA265}"/>
              </a:ext>
            </a:extLst>
          </p:cNvPr>
          <p:cNvPicPr>
            <a:picLocks noChangeAspect="1"/>
          </p:cNvPicPr>
          <p:nvPr/>
        </p:nvPicPr>
        <p:blipFill>
          <a:blip r:embed="rId3"/>
          <a:stretch>
            <a:fillRect/>
          </a:stretch>
        </p:blipFill>
        <p:spPr>
          <a:xfrm>
            <a:off x="2543174" y="3365500"/>
            <a:ext cx="7105650" cy="2990850"/>
          </a:xfrm>
          <a:prstGeom prst="rect">
            <a:avLst/>
          </a:prstGeom>
        </p:spPr>
      </p:pic>
    </p:spTree>
    <p:extLst>
      <p:ext uri="{BB962C8B-B14F-4D97-AF65-F5344CB8AC3E}">
        <p14:creationId xmlns:p14="http://schemas.microsoft.com/office/powerpoint/2010/main" val="1475802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 calcmode="lin" valueType="num">
                                      <p:cBhvr additive="base">
                                        <p:cTn id="13"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arn(inVertical)">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arn(inVertical)">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481692" y="206190"/>
            <a:ext cx="9779183" cy="699034"/>
          </a:xfrm>
        </p:spPr>
        <p:txBody>
          <a:bodyPr/>
          <a:lstStyle/>
          <a:p>
            <a:r>
              <a:rPr lang="en-US" sz="4000" dirty="0">
                <a:solidFill>
                  <a:schemeClr val="accent2">
                    <a:lumMod val="50000"/>
                  </a:schemeClr>
                </a:solidFill>
              </a:rPr>
              <a:t>Step 2 :</a:t>
            </a:r>
          </a:p>
        </p:txBody>
      </p:sp>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fld id="{7699C8CE-7534-A244-ABE9-5BED2DFEFBDF}" type="datetime1">
              <a:rPr lang="en-US" smtClean="0"/>
              <a:t>12/17/2022</a:t>
            </a:fld>
            <a:endParaRPr lang="en-US" dirty="0"/>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fld id="{294A09A9-5501-47C1-A89A-A340965A2BE2}" type="slidenum">
              <a:rPr lang="en-US" smtClean="0"/>
              <a:pPr/>
              <a:t>37</a:t>
            </a:fld>
            <a:endParaRPr lang="en-US" dirty="0"/>
          </a:p>
        </p:txBody>
      </p:sp>
      <p:sp>
        <p:nvSpPr>
          <p:cNvPr id="12" name="Title 1">
            <a:extLst>
              <a:ext uri="{FF2B5EF4-FFF2-40B4-BE49-F238E27FC236}">
                <a16:creationId xmlns:a16="http://schemas.microsoft.com/office/drawing/2014/main" id="{B8B5EB00-AC88-7B4C-24A2-0D8BAEB40952}"/>
              </a:ext>
            </a:extLst>
          </p:cNvPr>
          <p:cNvSpPr txBox="1">
            <a:spLocks/>
          </p:cNvSpPr>
          <p:nvPr/>
        </p:nvSpPr>
        <p:spPr>
          <a:xfrm>
            <a:off x="481691" y="2977777"/>
            <a:ext cx="1965673" cy="77544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000" dirty="0">
                <a:solidFill>
                  <a:schemeClr val="accent2">
                    <a:lumMod val="50000"/>
                  </a:schemeClr>
                </a:solidFill>
              </a:rPr>
              <a:t>Step 3 :</a:t>
            </a:r>
          </a:p>
        </p:txBody>
      </p:sp>
      <p:pic>
        <p:nvPicPr>
          <p:cNvPr id="7" name="Picture 6">
            <a:extLst>
              <a:ext uri="{FF2B5EF4-FFF2-40B4-BE49-F238E27FC236}">
                <a16:creationId xmlns:a16="http://schemas.microsoft.com/office/drawing/2014/main" id="{653D0280-24CB-046E-F750-E00CB99409DD}"/>
              </a:ext>
            </a:extLst>
          </p:cNvPr>
          <p:cNvPicPr>
            <a:picLocks noChangeAspect="1"/>
          </p:cNvPicPr>
          <p:nvPr/>
        </p:nvPicPr>
        <p:blipFill>
          <a:blip r:embed="rId2"/>
          <a:stretch>
            <a:fillRect/>
          </a:stretch>
        </p:blipFill>
        <p:spPr>
          <a:xfrm>
            <a:off x="3709808" y="655185"/>
            <a:ext cx="5282108" cy="2078715"/>
          </a:xfrm>
          <a:prstGeom prst="rect">
            <a:avLst/>
          </a:prstGeom>
        </p:spPr>
      </p:pic>
      <p:pic>
        <p:nvPicPr>
          <p:cNvPr id="10" name="Picture 9">
            <a:extLst>
              <a:ext uri="{FF2B5EF4-FFF2-40B4-BE49-F238E27FC236}">
                <a16:creationId xmlns:a16="http://schemas.microsoft.com/office/drawing/2014/main" id="{5758FF23-8BDB-BF9F-DC44-CB39133D232D}"/>
              </a:ext>
            </a:extLst>
          </p:cNvPr>
          <p:cNvPicPr>
            <a:picLocks noChangeAspect="1"/>
          </p:cNvPicPr>
          <p:nvPr/>
        </p:nvPicPr>
        <p:blipFill>
          <a:blip r:embed="rId3"/>
          <a:stretch>
            <a:fillRect/>
          </a:stretch>
        </p:blipFill>
        <p:spPr>
          <a:xfrm>
            <a:off x="2440850" y="3168699"/>
            <a:ext cx="7820025" cy="3143250"/>
          </a:xfrm>
          <a:prstGeom prst="rect">
            <a:avLst/>
          </a:prstGeom>
        </p:spPr>
      </p:pic>
    </p:spTree>
    <p:extLst>
      <p:ext uri="{BB962C8B-B14F-4D97-AF65-F5344CB8AC3E}">
        <p14:creationId xmlns:p14="http://schemas.microsoft.com/office/powerpoint/2010/main" val="1420760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2">
                                            <p:txEl>
                                              <p:pRg st="0" end="0"/>
                                            </p:txEl>
                                          </p:spTgt>
                                        </p:tgtEl>
                                        <p:attrNameLst>
                                          <p:attrName>style.visibility</p:attrName>
                                        </p:attrNameLst>
                                      </p:cBhvr>
                                      <p:to>
                                        <p:strVal val="visible"/>
                                      </p:to>
                                    </p:set>
                                    <p:anim calcmode="lin" valueType="num">
                                      <p:cBhvr additive="base">
                                        <p:cTn id="18"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arn(inVertical)">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481692" y="206190"/>
            <a:ext cx="9779183" cy="699034"/>
          </a:xfrm>
        </p:spPr>
        <p:txBody>
          <a:bodyPr/>
          <a:lstStyle/>
          <a:p>
            <a:r>
              <a:rPr lang="en-US" sz="4000" b="0" i="0" dirty="0">
                <a:solidFill>
                  <a:srgbClr val="404040"/>
                </a:solidFill>
                <a:effectLst/>
                <a:latin typeface="Calibri-Light"/>
              </a:rPr>
              <a:t>Therefore, the new clusters are:</a:t>
            </a:r>
            <a:endParaRPr lang="en-US" sz="4000" dirty="0">
              <a:solidFill>
                <a:schemeClr val="accent2">
                  <a:lumMod val="50000"/>
                </a:schemeClr>
              </a:solidFill>
            </a:endParaRPr>
          </a:p>
        </p:txBody>
      </p:sp>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fld id="{7699C8CE-7534-A244-ABE9-5BED2DFEFBDF}" type="datetime1">
              <a:rPr lang="en-US" smtClean="0"/>
              <a:t>12/17/2022</a:t>
            </a:fld>
            <a:endParaRPr lang="en-US" dirty="0"/>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fld id="{294A09A9-5501-47C1-A89A-A340965A2BE2}" type="slidenum">
              <a:rPr lang="en-US" smtClean="0"/>
              <a:pPr/>
              <a:t>38</a:t>
            </a:fld>
            <a:endParaRPr lang="en-US" dirty="0"/>
          </a:p>
        </p:txBody>
      </p:sp>
      <p:sp>
        <p:nvSpPr>
          <p:cNvPr id="12" name="Title 1">
            <a:extLst>
              <a:ext uri="{FF2B5EF4-FFF2-40B4-BE49-F238E27FC236}">
                <a16:creationId xmlns:a16="http://schemas.microsoft.com/office/drawing/2014/main" id="{B8B5EB00-AC88-7B4C-24A2-0D8BAEB40952}"/>
              </a:ext>
            </a:extLst>
          </p:cNvPr>
          <p:cNvSpPr txBox="1">
            <a:spLocks/>
          </p:cNvSpPr>
          <p:nvPr/>
        </p:nvSpPr>
        <p:spPr>
          <a:xfrm>
            <a:off x="481691" y="2977777"/>
            <a:ext cx="1965673" cy="77544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sz="4000" dirty="0">
                <a:solidFill>
                  <a:schemeClr val="accent2">
                    <a:lumMod val="50000"/>
                  </a:schemeClr>
                </a:solidFill>
              </a:rPr>
              <a:t>Step 4 :</a:t>
            </a:r>
          </a:p>
        </p:txBody>
      </p:sp>
      <p:pic>
        <p:nvPicPr>
          <p:cNvPr id="11" name="Picture 10">
            <a:extLst>
              <a:ext uri="{FF2B5EF4-FFF2-40B4-BE49-F238E27FC236}">
                <a16:creationId xmlns:a16="http://schemas.microsoft.com/office/drawing/2014/main" id="{F122BFE8-7E76-15AD-4F15-5427DEF9E306}"/>
              </a:ext>
            </a:extLst>
          </p:cNvPr>
          <p:cNvPicPr>
            <a:picLocks noChangeAspect="1"/>
          </p:cNvPicPr>
          <p:nvPr/>
        </p:nvPicPr>
        <p:blipFill>
          <a:blip r:embed="rId2"/>
          <a:stretch>
            <a:fillRect/>
          </a:stretch>
        </p:blipFill>
        <p:spPr>
          <a:xfrm>
            <a:off x="2599717" y="3338739"/>
            <a:ext cx="7734300" cy="2876550"/>
          </a:xfrm>
          <a:prstGeom prst="rect">
            <a:avLst/>
          </a:prstGeom>
        </p:spPr>
      </p:pic>
      <p:pic>
        <p:nvPicPr>
          <p:cNvPr id="14" name="Picture 13">
            <a:extLst>
              <a:ext uri="{FF2B5EF4-FFF2-40B4-BE49-F238E27FC236}">
                <a16:creationId xmlns:a16="http://schemas.microsoft.com/office/drawing/2014/main" id="{1EF12050-7B4E-E23E-6465-EE364840B2C5}"/>
              </a:ext>
            </a:extLst>
          </p:cNvPr>
          <p:cNvPicPr>
            <a:picLocks noChangeAspect="1"/>
          </p:cNvPicPr>
          <p:nvPr/>
        </p:nvPicPr>
        <p:blipFill>
          <a:blip r:embed="rId3"/>
          <a:stretch>
            <a:fillRect/>
          </a:stretch>
        </p:blipFill>
        <p:spPr>
          <a:xfrm>
            <a:off x="2952750" y="968495"/>
            <a:ext cx="6286500" cy="2028825"/>
          </a:xfrm>
          <a:prstGeom prst="rect">
            <a:avLst/>
          </a:prstGeom>
        </p:spPr>
      </p:pic>
    </p:spTree>
    <p:extLst>
      <p:ext uri="{BB962C8B-B14F-4D97-AF65-F5344CB8AC3E}">
        <p14:creationId xmlns:p14="http://schemas.microsoft.com/office/powerpoint/2010/main" val="23281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arn(inVertical)">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ppt_x"/>
                                          </p:val>
                                        </p:tav>
                                        <p:tav tm="100000">
                                          <p:val>
                                            <p:strVal val="#ppt_x"/>
                                          </p:val>
                                        </p:tav>
                                      </p:tavLst>
                                    </p:anim>
                                    <p:anim calcmode="lin" valueType="num">
                                      <p:cBhvr additive="base">
                                        <p:cTn id="1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barn(inVertical)">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1167492" y="259977"/>
            <a:ext cx="9779183" cy="923365"/>
          </a:xfrm>
        </p:spPr>
        <p:txBody>
          <a:bodyPr/>
          <a:lstStyle/>
          <a:p>
            <a:r>
              <a:rPr lang="en-US" dirty="0">
                <a:solidFill>
                  <a:schemeClr val="accent2">
                    <a:lumMod val="25000"/>
                  </a:schemeClr>
                </a:solidFill>
              </a:rPr>
              <a:t>K-means</a:t>
            </a:r>
          </a:p>
        </p:txBody>
      </p:sp>
      <p:sp>
        <p:nvSpPr>
          <p:cNvPr id="11" name="Content Placeholder 10">
            <a:extLst>
              <a:ext uri="{FF2B5EF4-FFF2-40B4-BE49-F238E27FC236}">
                <a16:creationId xmlns:a16="http://schemas.microsoft.com/office/drawing/2014/main" id="{FE6A039E-B9B4-5E1D-BD7C-8335097374D6}"/>
              </a:ext>
            </a:extLst>
          </p:cNvPr>
          <p:cNvSpPr>
            <a:spLocks noGrp="1"/>
          </p:cNvSpPr>
          <p:nvPr>
            <p:ph idx="1"/>
          </p:nvPr>
        </p:nvSpPr>
        <p:spPr>
          <a:xfrm>
            <a:off x="1167492" y="1385048"/>
            <a:ext cx="10437320" cy="4814046"/>
          </a:xfrm>
        </p:spPr>
        <p:txBody>
          <a:bodyPr/>
          <a:lstStyle/>
          <a:p>
            <a:r>
              <a:rPr lang="en-US" b="1" dirty="0"/>
              <a:t>Therefore, there is no change in the cluster.</a:t>
            </a:r>
          </a:p>
          <a:p>
            <a:br>
              <a:rPr lang="en-US" b="1" dirty="0"/>
            </a:br>
            <a:r>
              <a:rPr lang="en-US" b="1" dirty="0"/>
              <a:t>Thus, the algorithm comes to a halt here and final result consist of 2 clusters {1,2} and {3,4,5,6,7}.</a:t>
            </a:r>
            <a:r>
              <a:rPr lang="en-US" dirty="0"/>
              <a:t> </a:t>
            </a:r>
            <a:br>
              <a:rPr lang="en-US" dirty="0"/>
            </a:br>
            <a:endParaRPr lang="en-US" sz="3200" b="1" dirty="0">
              <a:solidFill>
                <a:schemeClr val="accent2">
                  <a:lumMod val="50000"/>
                </a:schemeClr>
              </a:solidFill>
            </a:endParaRP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12/17/2022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39</a:t>
            </a:fld>
            <a:endParaRPr lang="en-US" dirty="0"/>
          </a:p>
        </p:txBody>
      </p:sp>
      <p:pic>
        <p:nvPicPr>
          <p:cNvPr id="6" name="Picture 5">
            <a:extLst>
              <a:ext uri="{FF2B5EF4-FFF2-40B4-BE49-F238E27FC236}">
                <a16:creationId xmlns:a16="http://schemas.microsoft.com/office/drawing/2014/main" id="{101C8B35-4625-CA06-1563-11E1B7DC1D87}"/>
              </a:ext>
            </a:extLst>
          </p:cNvPr>
          <p:cNvPicPr>
            <a:picLocks noChangeAspect="1"/>
          </p:cNvPicPr>
          <p:nvPr/>
        </p:nvPicPr>
        <p:blipFill>
          <a:blip r:embed="rId2"/>
          <a:stretch>
            <a:fillRect/>
          </a:stretch>
        </p:blipFill>
        <p:spPr>
          <a:xfrm>
            <a:off x="7240681" y="3198911"/>
            <a:ext cx="3705994" cy="3326187"/>
          </a:xfrm>
          <a:prstGeom prst="rect">
            <a:avLst/>
          </a:prstGeom>
        </p:spPr>
      </p:pic>
      <p:sp>
        <p:nvSpPr>
          <p:cNvPr id="8" name="TextBox 7">
            <a:extLst>
              <a:ext uri="{FF2B5EF4-FFF2-40B4-BE49-F238E27FC236}">
                <a16:creationId xmlns:a16="http://schemas.microsoft.com/office/drawing/2014/main" id="{0E229238-7E72-770E-8944-8C54F8F7DAB0}"/>
              </a:ext>
            </a:extLst>
          </p:cNvPr>
          <p:cNvSpPr txBox="1"/>
          <p:nvPr/>
        </p:nvSpPr>
        <p:spPr>
          <a:xfrm>
            <a:off x="1167492" y="4536000"/>
            <a:ext cx="5925671" cy="461665"/>
          </a:xfrm>
          <a:prstGeom prst="rect">
            <a:avLst/>
          </a:prstGeom>
          <a:noFill/>
        </p:spPr>
        <p:txBody>
          <a:bodyPr wrap="square" rtlCol="0">
            <a:spAutoFit/>
          </a:bodyPr>
          <a:lstStyle/>
          <a:p>
            <a:r>
              <a:rPr lang="en-US" sz="2400" b="0" i="0" dirty="0">
                <a:solidFill>
                  <a:schemeClr val="accent2">
                    <a:lumMod val="50000"/>
                  </a:schemeClr>
                </a:solidFill>
                <a:effectLst/>
                <a:latin typeface="Calibri-Light"/>
              </a:rPr>
              <a:t>How the K-Mean Clustering algorithm works?</a:t>
            </a:r>
            <a:r>
              <a:rPr lang="en-US" sz="2400" dirty="0">
                <a:solidFill>
                  <a:schemeClr val="accent2">
                    <a:lumMod val="50000"/>
                  </a:schemeClr>
                </a:solidFill>
              </a:rPr>
              <a:t> </a:t>
            </a:r>
          </a:p>
        </p:txBody>
      </p:sp>
    </p:spTree>
    <p:extLst>
      <p:ext uri="{BB962C8B-B14F-4D97-AF65-F5344CB8AC3E}">
        <p14:creationId xmlns:p14="http://schemas.microsoft.com/office/powerpoint/2010/main" val="4227513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barn(inVertical)">
                                      <p:cBhvr>
                                        <p:cTn id="13" dur="500"/>
                                        <p:tgtEl>
                                          <p:spTgt spid="11">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1">
                                            <p:txEl>
                                              <p:pRg st="1" end="1"/>
                                            </p:txEl>
                                          </p:spTgt>
                                        </p:tgtEl>
                                        <p:attrNameLst>
                                          <p:attrName>style.visibility</p:attrName>
                                        </p:attrNameLst>
                                      </p:cBhvr>
                                      <p:to>
                                        <p:strVal val="visible"/>
                                      </p:to>
                                    </p:set>
                                    <p:animEffect transition="in" filter="barn(inVertical)">
                                      <p:cBhvr>
                                        <p:cTn id="18" dur="500"/>
                                        <p:tgtEl>
                                          <p:spTgt spid="11">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barn(inVertical)">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build="p"/>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616167" y="1059400"/>
            <a:ext cx="6245912" cy="1051788"/>
          </a:xfrm>
        </p:spPr>
        <p:txBody>
          <a:bodyPr/>
          <a:lstStyle/>
          <a:p>
            <a:r>
              <a:rPr lang="en-US" dirty="0"/>
              <a:t>Primary goals</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subTitle" idx="1"/>
          </p:nvPr>
        </p:nvSpPr>
        <p:spPr>
          <a:xfrm>
            <a:off x="737189" y="2528254"/>
            <a:ext cx="6846951" cy="3092823"/>
          </a:xfrm>
        </p:spPr>
        <p:txBody>
          <a:bodyPr vert="horz" lIns="91440" tIns="45720" rIns="91440" bIns="45720" rtlCol="0" anchor="t">
            <a:normAutofit/>
          </a:bodyPr>
          <a:lstStyle/>
          <a:p>
            <a:pPr marL="457200" indent="-457200">
              <a:buFont typeface="+mj-lt"/>
              <a:buAutoNum type="arabicPeriod"/>
            </a:pPr>
            <a:r>
              <a:rPr lang="en-US" sz="2400" dirty="0"/>
              <a:t>Visualize this data, and prepare high-quality charts as much as you can.</a:t>
            </a:r>
          </a:p>
          <a:p>
            <a:pPr marL="457200" indent="-457200">
              <a:buFont typeface="+mj-lt"/>
              <a:buAutoNum type="arabicPeriod"/>
            </a:pPr>
            <a:endParaRPr lang="en-US" sz="2400" dirty="0"/>
          </a:p>
          <a:p>
            <a:pPr marL="457200" indent="-457200">
              <a:buFont typeface="+mj-lt"/>
              <a:buAutoNum type="arabicPeriod"/>
            </a:pPr>
            <a:r>
              <a:rPr lang="en-US" sz="2400" dirty="0"/>
              <a:t>Build a model to predict the price.</a:t>
            </a:r>
          </a:p>
          <a:p>
            <a:endParaRPr lang="en-US" sz="2400" dirty="0"/>
          </a:p>
        </p:txBody>
      </p:sp>
    </p:spTree>
    <p:extLst>
      <p:ext uri="{BB962C8B-B14F-4D97-AF65-F5344CB8AC3E}">
        <p14:creationId xmlns:p14="http://schemas.microsoft.com/office/powerpoint/2010/main" val="3446797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F65A7-995A-9F45-891C-82D9B9D40801}"/>
              </a:ext>
            </a:extLst>
          </p:cNvPr>
          <p:cNvSpPr>
            <a:spLocks noGrp="1"/>
          </p:cNvSpPr>
          <p:nvPr>
            <p:ph type="title"/>
          </p:nvPr>
        </p:nvSpPr>
        <p:spPr>
          <a:xfrm>
            <a:off x="1889961" y="1804465"/>
            <a:ext cx="8412079" cy="2810460"/>
          </a:xfrm>
        </p:spPr>
        <p:txBody>
          <a:bodyPr>
            <a:normAutofit/>
          </a:bodyPr>
          <a:lstStyle/>
          <a:p>
            <a:r>
              <a:rPr lang="en-GB" sz="6600" b="1" dirty="0"/>
              <a:t>Linear Regression</a:t>
            </a:r>
            <a:endParaRPr lang="en-US" sz="6600" b="1" dirty="0"/>
          </a:p>
        </p:txBody>
      </p:sp>
      <p:sp>
        <p:nvSpPr>
          <p:cNvPr id="13" name="Text Placeholder 5">
            <a:extLst>
              <a:ext uri="{FF2B5EF4-FFF2-40B4-BE49-F238E27FC236}">
                <a16:creationId xmlns:a16="http://schemas.microsoft.com/office/drawing/2014/main" id="{6118A1B7-08BA-6B43-BBA8-952377DF944D}"/>
              </a:ext>
            </a:extLst>
          </p:cNvPr>
          <p:cNvSpPr>
            <a:spLocks noGrp="1"/>
          </p:cNvSpPr>
          <p:nvPr>
            <p:ph type="body" sz="quarter" idx="13"/>
          </p:nvPr>
        </p:nvSpPr>
        <p:spPr>
          <a:xfrm>
            <a:off x="1502619" y="543354"/>
            <a:ext cx="1364297" cy="1094521"/>
          </a:xfrm>
        </p:spPr>
        <p:txBody>
          <a:bodyPr/>
          <a:lstStyle/>
          <a:p>
            <a:r>
              <a:rPr lang="en-US" dirty="0"/>
              <a:t>“</a:t>
            </a:r>
          </a:p>
        </p:txBody>
      </p:sp>
      <p:sp>
        <p:nvSpPr>
          <p:cNvPr id="14" name="Text Placeholder 7">
            <a:extLst>
              <a:ext uri="{FF2B5EF4-FFF2-40B4-BE49-F238E27FC236}">
                <a16:creationId xmlns:a16="http://schemas.microsoft.com/office/drawing/2014/main" id="{A1F17760-D90A-AB46-A4E0-31B2684E3F5E}"/>
              </a:ext>
            </a:extLst>
          </p:cNvPr>
          <p:cNvSpPr>
            <a:spLocks noGrp="1"/>
          </p:cNvSpPr>
          <p:nvPr>
            <p:ph type="body" sz="quarter" idx="15"/>
          </p:nvPr>
        </p:nvSpPr>
        <p:spPr>
          <a:xfrm>
            <a:off x="9420876" y="3426615"/>
            <a:ext cx="1364297" cy="1094521"/>
          </a:xfrm>
        </p:spPr>
        <p:txBody>
          <a:bodyPr/>
          <a:lstStyle/>
          <a:p>
            <a:r>
              <a:rPr lang="en-US" dirty="0"/>
              <a:t>”</a:t>
            </a:r>
          </a:p>
        </p:txBody>
      </p:sp>
      <p:sp>
        <p:nvSpPr>
          <p:cNvPr id="3" name="Date Placeholder 2">
            <a:extLst>
              <a:ext uri="{FF2B5EF4-FFF2-40B4-BE49-F238E27FC236}">
                <a16:creationId xmlns:a16="http://schemas.microsoft.com/office/drawing/2014/main" id="{8D3F7063-A64B-CB42-8BBF-BF52424269A8}"/>
              </a:ext>
            </a:extLst>
          </p:cNvPr>
          <p:cNvSpPr>
            <a:spLocks noGrp="1"/>
          </p:cNvSpPr>
          <p:nvPr>
            <p:ph type="dt" sz="half" idx="10"/>
          </p:nvPr>
        </p:nvSpPr>
        <p:spPr/>
        <p:txBody>
          <a:bodyPr/>
          <a:lstStyle/>
          <a:p>
            <a:fld id="{4CF75428-5BE0-934D-BB71-675F8E23A386}" type="datetime1">
              <a:rPr lang="en-US" smtClean="0"/>
              <a:t>12/17/2022</a:t>
            </a:fld>
            <a:endParaRPr lang="en-US" dirty="0"/>
          </a:p>
        </p:txBody>
      </p:sp>
      <p:sp>
        <p:nvSpPr>
          <p:cNvPr id="4" name="Footer Placeholder 3">
            <a:extLst>
              <a:ext uri="{FF2B5EF4-FFF2-40B4-BE49-F238E27FC236}">
                <a16:creationId xmlns:a16="http://schemas.microsoft.com/office/drawing/2014/main" id="{6E4EA976-8646-0143-BA18-8675E6FA5EB7}"/>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7003A5E2-8F37-D546-BCD9-24A2037BB54D}"/>
              </a:ext>
            </a:extLst>
          </p:cNvPr>
          <p:cNvSpPr>
            <a:spLocks noGrp="1"/>
          </p:cNvSpPr>
          <p:nvPr>
            <p:ph type="sldNum" sz="quarter" idx="12"/>
          </p:nvPr>
        </p:nvSpPr>
        <p:spPr/>
        <p:txBody>
          <a:bodyPr/>
          <a:lstStyle/>
          <a:p>
            <a:fld id="{294A09A9-5501-47C1-A89A-A340965A2BE2}" type="slidenum">
              <a:rPr lang="en-US" smtClean="0"/>
              <a:pPr/>
              <a:t>40</a:t>
            </a:fld>
            <a:endParaRPr lang="en-US" dirty="0"/>
          </a:p>
        </p:txBody>
      </p:sp>
    </p:spTree>
    <p:extLst>
      <p:ext uri="{BB962C8B-B14F-4D97-AF65-F5344CB8AC3E}">
        <p14:creationId xmlns:p14="http://schemas.microsoft.com/office/powerpoint/2010/main" val="275785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741364" y="357792"/>
            <a:ext cx="9779183" cy="923365"/>
          </a:xfrm>
        </p:spPr>
        <p:txBody>
          <a:bodyPr/>
          <a:lstStyle/>
          <a:p>
            <a:r>
              <a:rPr lang="en-GB" dirty="0">
                <a:solidFill>
                  <a:schemeClr val="accent5">
                    <a:lumMod val="75000"/>
                  </a:schemeClr>
                </a:solidFill>
              </a:rPr>
              <a:t>Linear Regression</a:t>
            </a:r>
            <a:endParaRPr lang="en-US" dirty="0">
              <a:solidFill>
                <a:schemeClr val="accent5">
                  <a:lumMod val="75000"/>
                </a:schemeClr>
              </a:solidFill>
            </a:endParaRPr>
          </a:p>
        </p:txBody>
      </p:sp>
      <p:sp>
        <p:nvSpPr>
          <p:cNvPr id="11" name="Content Placeholder 10">
            <a:extLst>
              <a:ext uri="{FF2B5EF4-FFF2-40B4-BE49-F238E27FC236}">
                <a16:creationId xmlns:a16="http://schemas.microsoft.com/office/drawing/2014/main" id="{FE6A039E-B9B4-5E1D-BD7C-8335097374D6}"/>
              </a:ext>
            </a:extLst>
          </p:cNvPr>
          <p:cNvSpPr>
            <a:spLocks noGrp="1"/>
          </p:cNvSpPr>
          <p:nvPr>
            <p:ph idx="1"/>
          </p:nvPr>
        </p:nvSpPr>
        <p:spPr>
          <a:xfrm>
            <a:off x="870013" y="1417557"/>
            <a:ext cx="10559988" cy="4660514"/>
          </a:xfrm>
        </p:spPr>
        <p:txBody>
          <a:bodyPr/>
          <a:lstStyle/>
          <a:p>
            <a:pPr marL="457200" indent="-457200">
              <a:lnSpc>
                <a:spcPct val="100000"/>
              </a:lnSpc>
              <a:buFont typeface="Arial" panose="020B0604020202020204" pitchFamily="34" charset="0"/>
              <a:buChar char="•"/>
            </a:pPr>
            <a:r>
              <a:rPr lang="en-GB" b="1" dirty="0">
                <a:solidFill>
                  <a:schemeClr val="tx2"/>
                </a:solidFill>
                <a:latin typeface="+mj-lt"/>
              </a:rPr>
              <a:t>Linear Regression</a:t>
            </a:r>
            <a:r>
              <a:rPr lang="en-GB" dirty="0">
                <a:solidFill>
                  <a:schemeClr val="tx2"/>
                </a:solidFill>
                <a:latin typeface="+mj-lt"/>
              </a:rPr>
              <a:t> is a machine learning algorithm based on </a:t>
            </a:r>
            <a:r>
              <a:rPr lang="en-GB" b="1" dirty="0">
                <a:solidFill>
                  <a:schemeClr val="tx2"/>
                </a:solidFill>
                <a:latin typeface="+mj-lt"/>
              </a:rPr>
              <a:t>supervised learning</a:t>
            </a:r>
            <a:r>
              <a:rPr lang="en-GB" dirty="0">
                <a:solidFill>
                  <a:schemeClr val="tx2"/>
                </a:solidFill>
                <a:latin typeface="+mj-lt"/>
              </a:rPr>
              <a:t> that </a:t>
            </a:r>
            <a:r>
              <a:rPr lang="en-GB" dirty="0">
                <a:solidFill>
                  <a:schemeClr val="tx2"/>
                </a:solidFill>
              </a:rPr>
              <a:t>makes predictions for continuous/real or numeric variables.</a:t>
            </a:r>
          </a:p>
          <a:p>
            <a:pPr>
              <a:lnSpc>
                <a:spcPct val="100000"/>
              </a:lnSpc>
            </a:pPr>
            <a:endParaRPr lang="en-GB" dirty="0">
              <a:solidFill>
                <a:schemeClr val="tx2"/>
              </a:solidFill>
              <a:latin typeface="+mj-lt"/>
            </a:endParaRPr>
          </a:p>
          <a:p>
            <a:pPr marL="457200" indent="-457200">
              <a:lnSpc>
                <a:spcPct val="100000"/>
              </a:lnSpc>
              <a:buFont typeface="Arial" panose="020B0604020202020204" pitchFamily="34" charset="0"/>
              <a:buChar char="•"/>
            </a:pPr>
            <a:r>
              <a:rPr lang="en-GB" dirty="0">
                <a:solidFill>
                  <a:schemeClr val="tx2"/>
                </a:solidFill>
                <a:latin typeface="+mj-lt"/>
              </a:rPr>
              <a:t>Linear regression performs the task to predict a dependent variable value (y) based on a given independent variable (x).</a:t>
            </a:r>
          </a:p>
          <a:p>
            <a:pPr>
              <a:lnSpc>
                <a:spcPct val="100000"/>
              </a:lnSpc>
            </a:pPr>
            <a:endParaRPr lang="en-GB" dirty="0">
              <a:solidFill>
                <a:schemeClr val="tx2"/>
              </a:solidFill>
              <a:latin typeface="+mj-lt"/>
            </a:endParaRPr>
          </a:p>
          <a:p>
            <a:pPr marL="457200" indent="-457200">
              <a:lnSpc>
                <a:spcPct val="100000"/>
              </a:lnSpc>
              <a:buFont typeface="Arial" panose="020B0604020202020204" pitchFamily="34" charset="0"/>
              <a:buChar char="•"/>
            </a:pPr>
            <a:r>
              <a:rPr lang="en-GB" dirty="0">
                <a:solidFill>
                  <a:schemeClr val="tx2"/>
                </a:solidFill>
                <a:latin typeface="+mj-lt"/>
              </a:rPr>
              <a:t>It also reveals the correlation between a dependent variable (output) and one or more independent variable (input). </a:t>
            </a:r>
          </a:p>
          <a:p>
            <a:pPr marL="457200" indent="-457200">
              <a:buFont typeface="Arial" panose="020B0604020202020204" pitchFamily="34" charset="0"/>
              <a:buChar char="•"/>
            </a:pPr>
            <a:endParaRPr lang="en-US" sz="3200" dirty="0">
              <a:solidFill>
                <a:schemeClr val="tx2"/>
              </a:solidFill>
            </a:endParaRP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12/17/2022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41</a:t>
            </a:fld>
            <a:endParaRPr lang="en-US" dirty="0"/>
          </a:p>
        </p:txBody>
      </p:sp>
    </p:spTree>
    <p:extLst>
      <p:ext uri="{BB962C8B-B14F-4D97-AF65-F5344CB8AC3E}">
        <p14:creationId xmlns:p14="http://schemas.microsoft.com/office/powerpoint/2010/main" val="64999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1000"/>
                                        <p:tgtEl>
                                          <p:spTgt spid="11">
                                            <p:txEl>
                                              <p:pRg st="0" end="0"/>
                                            </p:txEl>
                                          </p:spTgt>
                                        </p:tgtEl>
                                      </p:cBhvr>
                                    </p:animEffect>
                                    <p:anim calcmode="lin" valueType="num">
                                      <p:cBhvr>
                                        <p:cTn id="1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1">
                                            <p:txEl>
                                              <p:pRg st="2" end="2"/>
                                            </p:txEl>
                                          </p:spTgt>
                                        </p:tgtEl>
                                        <p:attrNameLst>
                                          <p:attrName>style.visibility</p:attrName>
                                        </p:attrNameLst>
                                      </p:cBhvr>
                                      <p:to>
                                        <p:strVal val="visible"/>
                                      </p:to>
                                    </p:set>
                                    <p:animEffect transition="in" filter="fade">
                                      <p:cBhvr>
                                        <p:cTn id="20" dur="1000"/>
                                        <p:tgtEl>
                                          <p:spTgt spid="11">
                                            <p:txEl>
                                              <p:pRg st="2" end="2"/>
                                            </p:txEl>
                                          </p:spTgt>
                                        </p:tgtEl>
                                      </p:cBhvr>
                                    </p:animEffect>
                                    <p:anim calcmode="lin" valueType="num">
                                      <p:cBhvr>
                                        <p:cTn id="21"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fade">
                                      <p:cBhvr>
                                        <p:cTn id="27" dur="1000"/>
                                        <p:tgtEl>
                                          <p:spTgt spid="11">
                                            <p:txEl>
                                              <p:pRg st="4" end="4"/>
                                            </p:txEl>
                                          </p:spTgt>
                                        </p:tgtEl>
                                      </p:cBhvr>
                                    </p:animEffect>
                                    <p:anim calcmode="lin" valueType="num">
                                      <p:cBhvr>
                                        <p:cTn id="28"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11">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523782" y="453395"/>
            <a:ext cx="10147636" cy="923365"/>
          </a:xfrm>
        </p:spPr>
        <p:txBody>
          <a:bodyPr/>
          <a:lstStyle/>
          <a:p>
            <a:r>
              <a:rPr lang="en-US" sz="4800" b="1" dirty="0">
                <a:solidFill>
                  <a:schemeClr val="accent5">
                    <a:lumMod val="75000"/>
                  </a:schemeClr>
                </a:solidFill>
              </a:rPr>
              <a:t>Types of linear Regression</a:t>
            </a:r>
            <a:endParaRPr lang="en-US" dirty="0">
              <a:solidFill>
                <a:schemeClr val="accent5">
                  <a:lumMod val="75000"/>
                </a:schemeClr>
              </a:solidFill>
            </a:endParaRPr>
          </a:p>
        </p:txBody>
      </p:sp>
      <p:sp>
        <p:nvSpPr>
          <p:cNvPr id="11" name="Content Placeholder 10">
            <a:extLst>
              <a:ext uri="{FF2B5EF4-FFF2-40B4-BE49-F238E27FC236}">
                <a16:creationId xmlns:a16="http://schemas.microsoft.com/office/drawing/2014/main" id="{FE6A039E-B9B4-5E1D-BD7C-8335097374D6}"/>
              </a:ext>
            </a:extLst>
          </p:cNvPr>
          <p:cNvSpPr>
            <a:spLocks noGrp="1"/>
          </p:cNvSpPr>
          <p:nvPr>
            <p:ph idx="1"/>
          </p:nvPr>
        </p:nvSpPr>
        <p:spPr>
          <a:xfrm>
            <a:off x="761108" y="1785343"/>
            <a:ext cx="10829583" cy="4023785"/>
          </a:xfrm>
        </p:spPr>
        <p:txBody>
          <a:bodyPr/>
          <a:lstStyle/>
          <a:p>
            <a:pPr marL="457200" indent="-457200">
              <a:lnSpc>
                <a:spcPct val="100000"/>
              </a:lnSpc>
              <a:buFont typeface="Arial" panose="020B0604020202020204" pitchFamily="34" charset="0"/>
              <a:buChar char="•"/>
            </a:pPr>
            <a:r>
              <a:rPr lang="en-GB" b="1" dirty="0">
                <a:solidFill>
                  <a:schemeClr val="accent2">
                    <a:lumMod val="50000"/>
                  </a:schemeClr>
                </a:solidFill>
              </a:rPr>
              <a:t>Simple Linear Regression:</a:t>
            </a:r>
            <a:br>
              <a:rPr lang="en-GB" dirty="0">
                <a:solidFill>
                  <a:schemeClr val="accent2">
                    <a:lumMod val="50000"/>
                  </a:schemeClr>
                </a:solidFill>
              </a:rPr>
            </a:br>
            <a:r>
              <a:rPr lang="en-GB" sz="2400" dirty="0"/>
              <a:t>If a single independent variable is used to predict the value of a numerical dependent variable, then such a Linear Regression algorithm is called Simple Linear Regression.</a:t>
            </a:r>
          </a:p>
          <a:p>
            <a:pPr>
              <a:lnSpc>
                <a:spcPct val="100000"/>
              </a:lnSpc>
            </a:pPr>
            <a:endParaRPr lang="en-GB" sz="2400" dirty="0"/>
          </a:p>
          <a:p>
            <a:pPr marL="457200" indent="-457200">
              <a:lnSpc>
                <a:spcPct val="100000"/>
              </a:lnSpc>
              <a:buFont typeface="Arial" panose="020B0604020202020204" pitchFamily="34" charset="0"/>
              <a:buChar char="•"/>
            </a:pPr>
            <a:r>
              <a:rPr lang="en-GB" b="1" dirty="0">
                <a:solidFill>
                  <a:schemeClr val="accent2">
                    <a:lumMod val="50000"/>
                  </a:schemeClr>
                </a:solidFill>
              </a:rPr>
              <a:t>Multiple Linear regression:</a:t>
            </a:r>
            <a:br>
              <a:rPr lang="en-GB" dirty="0">
                <a:solidFill>
                  <a:schemeClr val="accent2">
                    <a:lumMod val="50000"/>
                  </a:schemeClr>
                </a:solidFill>
              </a:rPr>
            </a:br>
            <a:r>
              <a:rPr lang="en-GB" sz="2400" dirty="0"/>
              <a:t>If more than one independent variable is used to predict the value of a numerical dependent variable, then such a Linear Regression algorithm is called Multiple Linear Regression.</a:t>
            </a:r>
          </a:p>
          <a:p>
            <a:endParaRPr lang="en-US" sz="3200" dirty="0"/>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12/17/2022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42</a:t>
            </a:fld>
            <a:endParaRPr lang="en-US" dirty="0"/>
          </a:p>
        </p:txBody>
      </p:sp>
    </p:spTree>
    <p:extLst>
      <p:ext uri="{BB962C8B-B14F-4D97-AF65-F5344CB8AC3E}">
        <p14:creationId xmlns:p14="http://schemas.microsoft.com/office/powerpoint/2010/main" val="3433807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 calcmode="lin" valueType="num">
                                      <p:cBhvr additive="base">
                                        <p:cTn id="12"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1">
                                            <p:txEl>
                                              <p:pRg st="2" end="2"/>
                                            </p:txEl>
                                          </p:spTgt>
                                        </p:tgtEl>
                                        <p:attrNameLst>
                                          <p:attrName>style.visibility</p:attrName>
                                        </p:attrNameLst>
                                      </p:cBhvr>
                                      <p:to>
                                        <p:strVal val="visible"/>
                                      </p:to>
                                    </p:set>
                                    <p:anim calcmode="lin" valueType="num">
                                      <p:cBhvr additive="base">
                                        <p:cTn id="18"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692240" y="532061"/>
            <a:ext cx="9170633" cy="539293"/>
          </a:xfrm>
        </p:spPr>
        <p:txBody>
          <a:bodyPr/>
          <a:lstStyle/>
          <a:p>
            <a:r>
              <a:rPr lang="en-GB" sz="2800" b="0" dirty="0">
                <a:solidFill>
                  <a:schemeClr val="accent5">
                    <a:lumMod val="75000"/>
                  </a:schemeClr>
                </a:solidFill>
              </a:rPr>
              <a:t>Mathematically, we can represent a linear regression as:</a:t>
            </a:r>
            <a:endParaRPr lang="en-GB" sz="2800" dirty="0">
              <a:solidFill>
                <a:schemeClr val="accent5">
                  <a:lumMod val="75000"/>
                </a:schemeClr>
              </a:solidFill>
            </a:endParaRPr>
          </a:p>
        </p:txBody>
      </p:sp>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fld id="{7699C8CE-7534-A244-ABE9-5BED2DFEFBDF}" type="datetime1">
              <a:rPr lang="en-US" smtClean="0"/>
              <a:t>12/17/2022</a:t>
            </a:fld>
            <a:endParaRPr lang="en-US" dirty="0"/>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fld id="{294A09A9-5501-47C1-A89A-A340965A2BE2}" type="slidenum">
              <a:rPr lang="en-US" smtClean="0"/>
              <a:pPr/>
              <a:t>43</a:t>
            </a:fld>
            <a:endParaRPr lang="en-US" dirty="0"/>
          </a:p>
        </p:txBody>
      </p:sp>
      <p:pic>
        <p:nvPicPr>
          <p:cNvPr id="7" name="Picture 6" descr="Day 2: Linear Regression. Regression is a widespread model and… | by Samet  Girgin | PursuitData | Medium">
            <a:extLst>
              <a:ext uri="{FF2B5EF4-FFF2-40B4-BE49-F238E27FC236}">
                <a16:creationId xmlns:a16="http://schemas.microsoft.com/office/drawing/2014/main" id="{BC644ADF-69D0-D6F1-DC9D-4A9CDCA8A1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0683" y="1599998"/>
            <a:ext cx="9170633" cy="4229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673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1167492" y="381000"/>
            <a:ext cx="9779183" cy="977153"/>
          </a:xfrm>
        </p:spPr>
        <p:txBody>
          <a:bodyPr vert="horz" lIns="91440" tIns="45720" rIns="91440" bIns="45720" rtlCol="0" anchor="b">
            <a:normAutofit/>
          </a:bodyPr>
          <a:lstStyle/>
          <a:p>
            <a:r>
              <a:rPr lang="en-US" b="1" kern="1200" dirty="0">
                <a:latin typeface="+mj-lt"/>
                <a:ea typeface="+mj-ea"/>
                <a:cs typeface="+mj-cs"/>
              </a:rPr>
              <a:t>The best fit line</a:t>
            </a:r>
          </a:p>
        </p:txBody>
      </p:sp>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vert="horz" lIns="91440" tIns="45720" rIns="91440" bIns="45720" rtlCol="0" anchor="ctr">
            <a:normAutofit/>
          </a:bodyPr>
          <a:lstStyle/>
          <a:p>
            <a:pPr>
              <a:spcAft>
                <a:spcPts val="600"/>
              </a:spcAft>
            </a:pPr>
            <a:fld id="{7699C8CE-7534-A244-ABE9-5BED2DFEFBDF}" type="datetime1">
              <a:rPr lang="en-US" smtClean="0"/>
              <a:pPr>
                <a:spcAft>
                  <a:spcPts val="600"/>
                </a:spcAft>
              </a:pPr>
              <a:t>12/17/2022</a:t>
            </a:fld>
            <a:endParaRPr lang="en-US"/>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vert="horz" lIns="91440" tIns="45720" rIns="91440" bIns="45720" rtlCol="0" anchor="ctr">
            <a:normAutofit/>
          </a:bodyPr>
          <a:lstStyle/>
          <a:p>
            <a:pPr>
              <a:spcAft>
                <a:spcPts val="600"/>
              </a:spcAft>
            </a:pPr>
            <a:r>
              <a:rPr lang="en-US" kern="1200">
                <a:latin typeface="+mn-lt"/>
                <a:ea typeface="+mn-ea"/>
                <a:cs typeface="+mn-cs"/>
              </a:rPr>
              <a:t>PRESENTATION TITLE</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vert="horz" lIns="91440" tIns="45720" rIns="91440" bIns="45720" rtlCol="0" anchor="ctr">
            <a:normAutofit/>
          </a:bodyPr>
          <a:lstStyle/>
          <a:p>
            <a:pPr>
              <a:spcAft>
                <a:spcPts val="600"/>
              </a:spcAft>
            </a:pPr>
            <a:fld id="{294A09A9-5501-47C1-A89A-A340965A2BE2}" type="slidenum">
              <a:rPr lang="en-US" smtClean="0"/>
              <a:pPr>
                <a:spcAft>
                  <a:spcPts val="600"/>
                </a:spcAft>
              </a:pPr>
              <a:t>44</a:t>
            </a:fld>
            <a:endParaRPr lang="en-US" dirty="0"/>
          </a:p>
        </p:txBody>
      </p:sp>
      <p:pic>
        <p:nvPicPr>
          <p:cNvPr id="8" name="Picture 2" descr="What is Linear Regression? Examples &amp; Best Practices | Spiceworks 1">
            <a:extLst>
              <a:ext uri="{FF2B5EF4-FFF2-40B4-BE49-F238E27FC236}">
                <a16:creationId xmlns:a16="http://schemas.microsoft.com/office/drawing/2014/main" id="{96F52953-6148-8B6F-B404-80770A4536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09" t="17306" r="11599" b="12777"/>
          <a:stretch/>
        </p:blipFill>
        <p:spPr bwMode="auto">
          <a:xfrm>
            <a:off x="8153400" y="2077512"/>
            <a:ext cx="3227294" cy="243539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152EB0A-C47D-E6C1-1C14-C336A9399FC5}"/>
              </a:ext>
            </a:extLst>
          </p:cNvPr>
          <p:cNvSpPr txBox="1"/>
          <p:nvPr/>
        </p:nvSpPr>
        <p:spPr>
          <a:xfrm>
            <a:off x="1167492" y="2322824"/>
            <a:ext cx="6578014" cy="2435396"/>
          </a:xfrm>
          <a:prstGeom prst="rect">
            <a:avLst/>
          </a:prstGeom>
        </p:spPr>
        <p:txBody>
          <a:bodyPr vert="horz" lIns="91440" tIns="45720" rIns="91440" bIns="45720" rtlCol="0">
            <a:normAutofit/>
          </a:bodyPr>
          <a:lstStyle/>
          <a:p>
            <a:pPr>
              <a:spcAft>
                <a:spcPts val="600"/>
              </a:spcAft>
            </a:pPr>
            <a:r>
              <a:rPr lang="en-US" sz="2500" b="0" i="0" dirty="0">
                <a:effectLst/>
              </a:rPr>
              <a:t>When working with linear regression our main goal is to find the best fit line that means the error between predicted values and actual values should be </a:t>
            </a:r>
            <a:r>
              <a:rPr lang="en-US" sz="2500" b="1" i="0" dirty="0">
                <a:solidFill>
                  <a:schemeClr val="accent1"/>
                </a:solidFill>
                <a:effectLst/>
              </a:rPr>
              <a:t>minimized</a:t>
            </a:r>
            <a:r>
              <a:rPr lang="en-US" sz="2500" b="1" i="0" dirty="0">
                <a:effectLst/>
              </a:rPr>
              <a:t>.</a:t>
            </a:r>
            <a:r>
              <a:rPr lang="en-US" sz="2500" b="0" i="0" dirty="0">
                <a:effectLst/>
              </a:rPr>
              <a:t> The best fit line will have the least error.</a:t>
            </a:r>
            <a:endParaRPr lang="en-US" sz="2500" dirty="0"/>
          </a:p>
        </p:txBody>
      </p:sp>
    </p:spTree>
    <p:extLst>
      <p:ext uri="{BB962C8B-B14F-4D97-AF65-F5344CB8AC3E}">
        <p14:creationId xmlns:p14="http://schemas.microsoft.com/office/powerpoint/2010/main" val="2757488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inVertical)">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735106" y="354187"/>
            <a:ext cx="9799193" cy="901584"/>
          </a:xfrm>
        </p:spPr>
        <p:txBody>
          <a:bodyPr anchor="b">
            <a:normAutofit fontScale="90000"/>
          </a:bodyPr>
          <a:lstStyle/>
          <a:p>
            <a:r>
              <a:rPr lang="en-US" dirty="0"/>
              <a:t>Linear Regression on laptop dataset</a:t>
            </a:r>
          </a:p>
        </p:txBody>
      </p:sp>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nchor="ctr">
            <a:normAutofit/>
          </a:bodyPr>
          <a:lstStyle/>
          <a:p>
            <a:pPr>
              <a:spcAft>
                <a:spcPts val="600"/>
              </a:spcAft>
            </a:pPr>
            <a:fld id="{7699C8CE-7534-A244-ABE9-5BED2DFEFBDF}" type="datetime1">
              <a:rPr lang="en-US" smtClean="0"/>
              <a:pPr>
                <a:spcAft>
                  <a:spcPts val="600"/>
                </a:spcAft>
              </a:pPr>
              <a:t>12/17/2022</a:t>
            </a:fld>
            <a:endParaRPr lang="en-US"/>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nchor="ctr">
            <a:normAutofit/>
          </a:bodyPr>
          <a:lstStyle/>
          <a:p>
            <a:pPr>
              <a:spcAft>
                <a:spcPts val="600"/>
              </a:spcAft>
            </a:pPr>
            <a:r>
              <a:rPr lang="en-US"/>
              <a:t>PRESENTATION TITLE</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nchor="ctr">
            <a:normAutofit/>
          </a:bodyPr>
          <a:lstStyle/>
          <a:p>
            <a:pPr>
              <a:spcAft>
                <a:spcPts val="600"/>
              </a:spcAft>
            </a:pPr>
            <a:fld id="{294A09A9-5501-47C1-A89A-A340965A2BE2}" type="slidenum">
              <a:rPr lang="en-US" smtClean="0"/>
              <a:pPr>
                <a:spcAft>
                  <a:spcPts val="600"/>
                </a:spcAft>
              </a:pPr>
              <a:t>45</a:t>
            </a:fld>
            <a:endParaRPr lang="en-US"/>
          </a:p>
        </p:txBody>
      </p:sp>
      <p:pic>
        <p:nvPicPr>
          <p:cNvPr id="8" name="Picture 7">
            <a:extLst>
              <a:ext uri="{FF2B5EF4-FFF2-40B4-BE49-F238E27FC236}">
                <a16:creationId xmlns:a16="http://schemas.microsoft.com/office/drawing/2014/main" id="{E86D7611-E7B2-E5D2-3DA0-4602B5228322}"/>
              </a:ext>
            </a:extLst>
          </p:cNvPr>
          <p:cNvPicPr>
            <a:picLocks noChangeAspect="1"/>
          </p:cNvPicPr>
          <p:nvPr/>
        </p:nvPicPr>
        <p:blipFill>
          <a:blip r:embed="rId2"/>
          <a:stretch>
            <a:fillRect/>
          </a:stretch>
        </p:blipFill>
        <p:spPr>
          <a:xfrm>
            <a:off x="3048000" y="1419642"/>
            <a:ext cx="6096000" cy="4572000"/>
          </a:xfrm>
          <a:prstGeom prst="rect">
            <a:avLst/>
          </a:prstGeom>
        </p:spPr>
      </p:pic>
    </p:spTree>
    <p:extLst>
      <p:ext uri="{BB962C8B-B14F-4D97-AF65-F5344CB8AC3E}">
        <p14:creationId xmlns:p14="http://schemas.microsoft.com/office/powerpoint/2010/main" val="1195207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839019" y="331782"/>
            <a:ext cx="9779183" cy="869575"/>
          </a:xfrm>
        </p:spPr>
        <p:txBody>
          <a:bodyPr/>
          <a:lstStyle/>
          <a:p>
            <a:r>
              <a:rPr lang="en-US" sz="4000" dirty="0"/>
              <a:t>Cost function &amp; performance measure</a:t>
            </a:r>
          </a:p>
        </p:txBody>
      </p:sp>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fld id="{7699C8CE-7534-A244-ABE9-5BED2DFEFBDF}" type="datetime1">
              <a:rPr lang="en-US" smtClean="0"/>
              <a:t>12/17/2022</a:t>
            </a:fld>
            <a:endParaRPr lang="en-US" dirty="0"/>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fld id="{294A09A9-5501-47C1-A89A-A340965A2BE2}" type="slidenum">
              <a:rPr lang="en-US" smtClean="0"/>
              <a:pPr/>
              <a:t>46</a:t>
            </a:fld>
            <a:endParaRPr lang="en-US" dirty="0"/>
          </a:p>
        </p:txBody>
      </p:sp>
      <p:pic>
        <p:nvPicPr>
          <p:cNvPr id="4" name="Picture 3" descr="Text&#10;&#10;Description automatically generated">
            <a:extLst>
              <a:ext uri="{FF2B5EF4-FFF2-40B4-BE49-F238E27FC236}">
                <a16:creationId xmlns:a16="http://schemas.microsoft.com/office/drawing/2014/main" id="{C2A7D6E1-C724-1D0C-8AD5-AEE94E5B5B65}"/>
              </a:ext>
            </a:extLst>
          </p:cNvPr>
          <p:cNvPicPr>
            <a:picLocks noChangeAspect="1"/>
          </p:cNvPicPr>
          <p:nvPr/>
        </p:nvPicPr>
        <p:blipFill>
          <a:blip r:embed="rId2"/>
          <a:stretch>
            <a:fillRect/>
          </a:stretch>
        </p:blipFill>
        <p:spPr>
          <a:xfrm>
            <a:off x="986025" y="2434477"/>
            <a:ext cx="9632177" cy="1618854"/>
          </a:xfrm>
          <a:prstGeom prst="rect">
            <a:avLst/>
          </a:prstGeom>
        </p:spPr>
      </p:pic>
    </p:spTree>
    <p:extLst>
      <p:ext uri="{BB962C8B-B14F-4D97-AF65-F5344CB8AC3E}">
        <p14:creationId xmlns:p14="http://schemas.microsoft.com/office/powerpoint/2010/main" val="1466144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F65A7-995A-9F45-891C-82D9B9D40801}"/>
              </a:ext>
            </a:extLst>
          </p:cNvPr>
          <p:cNvSpPr>
            <a:spLocks noGrp="1"/>
          </p:cNvSpPr>
          <p:nvPr>
            <p:ph type="title"/>
          </p:nvPr>
        </p:nvSpPr>
        <p:spPr>
          <a:xfrm>
            <a:off x="1728597" y="2086852"/>
            <a:ext cx="8412079" cy="2810460"/>
          </a:xfrm>
        </p:spPr>
        <p:txBody>
          <a:bodyPr>
            <a:normAutofit/>
          </a:bodyPr>
          <a:lstStyle/>
          <a:p>
            <a:r>
              <a:rPr lang="en-US" sz="8800" b="1" dirty="0"/>
              <a:t>Naive Bayes</a:t>
            </a:r>
          </a:p>
        </p:txBody>
      </p:sp>
      <p:sp>
        <p:nvSpPr>
          <p:cNvPr id="13" name="Text Placeholder 5">
            <a:extLst>
              <a:ext uri="{FF2B5EF4-FFF2-40B4-BE49-F238E27FC236}">
                <a16:creationId xmlns:a16="http://schemas.microsoft.com/office/drawing/2014/main" id="{6118A1B7-08BA-6B43-BBA8-952377DF944D}"/>
              </a:ext>
            </a:extLst>
          </p:cNvPr>
          <p:cNvSpPr>
            <a:spLocks noGrp="1"/>
          </p:cNvSpPr>
          <p:nvPr>
            <p:ph type="body" sz="quarter" idx="13"/>
          </p:nvPr>
        </p:nvSpPr>
        <p:spPr>
          <a:xfrm>
            <a:off x="1502619" y="543354"/>
            <a:ext cx="1364297" cy="1094521"/>
          </a:xfrm>
        </p:spPr>
        <p:txBody>
          <a:bodyPr/>
          <a:lstStyle/>
          <a:p>
            <a:r>
              <a:rPr lang="en-US" dirty="0"/>
              <a:t>“</a:t>
            </a:r>
          </a:p>
        </p:txBody>
      </p:sp>
      <p:sp>
        <p:nvSpPr>
          <p:cNvPr id="14" name="Text Placeholder 7">
            <a:extLst>
              <a:ext uri="{FF2B5EF4-FFF2-40B4-BE49-F238E27FC236}">
                <a16:creationId xmlns:a16="http://schemas.microsoft.com/office/drawing/2014/main" id="{A1F17760-D90A-AB46-A4E0-31B2684E3F5E}"/>
              </a:ext>
            </a:extLst>
          </p:cNvPr>
          <p:cNvSpPr>
            <a:spLocks noGrp="1"/>
          </p:cNvSpPr>
          <p:nvPr>
            <p:ph type="body" sz="quarter" idx="15"/>
          </p:nvPr>
        </p:nvSpPr>
        <p:spPr>
          <a:xfrm>
            <a:off x="9420876" y="3426615"/>
            <a:ext cx="1364297" cy="1094521"/>
          </a:xfrm>
        </p:spPr>
        <p:txBody>
          <a:bodyPr/>
          <a:lstStyle/>
          <a:p>
            <a:r>
              <a:rPr lang="en-US" dirty="0"/>
              <a:t>”</a:t>
            </a:r>
          </a:p>
        </p:txBody>
      </p:sp>
      <p:sp>
        <p:nvSpPr>
          <p:cNvPr id="3" name="Date Placeholder 2">
            <a:extLst>
              <a:ext uri="{FF2B5EF4-FFF2-40B4-BE49-F238E27FC236}">
                <a16:creationId xmlns:a16="http://schemas.microsoft.com/office/drawing/2014/main" id="{8D3F7063-A64B-CB42-8BBF-BF52424269A8}"/>
              </a:ext>
            </a:extLst>
          </p:cNvPr>
          <p:cNvSpPr>
            <a:spLocks noGrp="1"/>
          </p:cNvSpPr>
          <p:nvPr>
            <p:ph type="dt" sz="half" idx="10"/>
          </p:nvPr>
        </p:nvSpPr>
        <p:spPr/>
        <p:txBody>
          <a:bodyPr/>
          <a:lstStyle/>
          <a:p>
            <a:fld id="{4CF75428-5BE0-934D-BB71-675F8E23A386}" type="datetime1">
              <a:rPr lang="en-US" smtClean="0"/>
              <a:t>12/17/2022</a:t>
            </a:fld>
            <a:endParaRPr lang="en-US" dirty="0"/>
          </a:p>
        </p:txBody>
      </p:sp>
      <p:sp>
        <p:nvSpPr>
          <p:cNvPr id="4" name="Footer Placeholder 3">
            <a:extLst>
              <a:ext uri="{FF2B5EF4-FFF2-40B4-BE49-F238E27FC236}">
                <a16:creationId xmlns:a16="http://schemas.microsoft.com/office/drawing/2014/main" id="{6E4EA976-8646-0143-BA18-8675E6FA5EB7}"/>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7003A5E2-8F37-D546-BCD9-24A2037BB54D}"/>
              </a:ext>
            </a:extLst>
          </p:cNvPr>
          <p:cNvSpPr>
            <a:spLocks noGrp="1"/>
          </p:cNvSpPr>
          <p:nvPr>
            <p:ph type="sldNum" sz="quarter" idx="12"/>
          </p:nvPr>
        </p:nvSpPr>
        <p:spPr/>
        <p:txBody>
          <a:bodyPr/>
          <a:lstStyle/>
          <a:p>
            <a:fld id="{294A09A9-5501-47C1-A89A-A340965A2BE2}" type="slidenum">
              <a:rPr lang="en-US" smtClean="0"/>
              <a:pPr/>
              <a:t>47</a:t>
            </a:fld>
            <a:endParaRPr lang="en-US" dirty="0"/>
          </a:p>
        </p:txBody>
      </p:sp>
    </p:spTree>
    <p:extLst>
      <p:ext uri="{BB962C8B-B14F-4D97-AF65-F5344CB8AC3E}">
        <p14:creationId xmlns:p14="http://schemas.microsoft.com/office/powerpoint/2010/main" val="375236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741364" y="357792"/>
            <a:ext cx="9779183" cy="923365"/>
          </a:xfrm>
        </p:spPr>
        <p:txBody>
          <a:bodyPr/>
          <a:lstStyle/>
          <a:p>
            <a:r>
              <a:rPr lang="en-US" dirty="0">
                <a:solidFill>
                  <a:schemeClr val="accent5">
                    <a:lumMod val="75000"/>
                  </a:schemeClr>
                </a:solidFill>
              </a:rPr>
              <a:t>Naive Bayes</a:t>
            </a:r>
          </a:p>
        </p:txBody>
      </p:sp>
      <p:sp>
        <p:nvSpPr>
          <p:cNvPr id="11" name="Content Placeholder 10">
            <a:extLst>
              <a:ext uri="{FF2B5EF4-FFF2-40B4-BE49-F238E27FC236}">
                <a16:creationId xmlns:a16="http://schemas.microsoft.com/office/drawing/2014/main" id="{FE6A039E-B9B4-5E1D-BD7C-8335097374D6}"/>
              </a:ext>
            </a:extLst>
          </p:cNvPr>
          <p:cNvSpPr>
            <a:spLocks noGrp="1"/>
          </p:cNvSpPr>
          <p:nvPr>
            <p:ph idx="1"/>
          </p:nvPr>
        </p:nvSpPr>
        <p:spPr>
          <a:xfrm>
            <a:off x="870013" y="1417557"/>
            <a:ext cx="10559988" cy="4660514"/>
          </a:xfrm>
        </p:spPr>
        <p:txBody>
          <a:bodyPr/>
          <a:lstStyle/>
          <a:p>
            <a:pPr marL="457200" indent="-457200">
              <a:lnSpc>
                <a:spcPct val="100000"/>
              </a:lnSpc>
              <a:buFont typeface="Arial" panose="020B0604020202020204" pitchFamily="34" charset="0"/>
              <a:buChar char="•"/>
            </a:pPr>
            <a:r>
              <a:rPr lang="en-US" dirty="0"/>
              <a:t>Machine learning algorithm to solve classification problems based on the Bayes Theorem.</a:t>
            </a:r>
          </a:p>
          <a:p>
            <a:pPr marL="457200" indent="-457200">
              <a:lnSpc>
                <a:spcPct val="100000"/>
              </a:lnSpc>
              <a:buFont typeface="Arial" panose="020B0604020202020204" pitchFamily="34" charset="0"/>
              <a:buChar char="•"/>
            </a:pPr>
            <a:endParaRPr lang="en-US" sz="3200" dirty="0">
              <a:solidFill>
                <a:schemeClr val="tx2"/>
              </a:solidFill>
            </a:endParaRPr>
          </a:p>
          <a:p>
            <a:pPr marL="457200" indent="-457200">
              <a:lnSpc>
                <a:spcPct val="100000"/>
              </a:lnSpc>
              <a:buFont typeface="Arial" panose="020B0604020202020204" pitchFamily="34" charset="0"/>
              <a:buChar char="•"/>
            </a:pPr>
            <a:r>
              <a:rPr lang="en-US" sz="3200" dirty="0"/>
              <a:t>It is one of the simplest yet powerful ML algorithms in use and finds applications in many industries. </a:t>
            </a:r>
            <a:endParaRPr lang="en-US" sz="3200" dirty="0">
              <a:solidFill>
                <a:schemeClr val="tx2"/>
              </a:solidFill>
            </a:endParaRPr>
          </a:p>
          <a:p>
            <a:pPr marL="457200" indent="-457200">
              <a:lnSpc>
                <a:spcPct val="100000"/>
              </a:lnSpc>
              <a:buFont typeface="Arial" panose="020B0604020202020204" pitchFamily="34" charset="0"/>
              <a:buChar char="•"/>
            </a:pPr>
            <a:endParaRPr lang="en-US" sz="3200" dirty="0">
              <a:solidFill>
                <a:schemeClr val="tx2"/>
              </a:solidFill>
            </a:endParaRPr>
          </a:p>
          <a:p>
            <a:pPr marL="457200" indent="-457200">
              <a:lnSpc>
                <a:spcPct val="100000"/>
              </a:lnSpc>
              <a:buFont typeface="Arial" panose="020B0604020202020204" pitchFamily="34" charset="0"/>
              <a:buChar char="•"/>
            </a:pPr>
            <a:r>
              <a:rPr lang="en-US" sz="3200" dirty="0"/>
              <a:t>It is quite faster in comparison to other classification algorithms. </a:t>
            </a:r>
          </a:p>
          <a:p>
            <a:pPr>
              <a:lnSpc>
                <a:spcPct val="100000"/>
              </a:lnSpc>
            </a:pPr>
            <a:endParaRPr lang="en-US" sz="3200" dirty="0"/>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12/17/2022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48</a:t>
            </a:fld>
            <a:endParaRPr lang="en-US" dirty="0"/>
          </a:p>
        </p:txBody>
      </p:sp>
    </p:spTree>
    <p:extLst>
      <p:ext uri="{BB962C8B-B14F-4D97-AF65-F5344CB8AC3E}">
        <p14:creationId xmlns:p14="http://schemas.microsoft.com/office/powerpoint/2010/main" val="1007785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1000"/>
                                        <p:tgtEl>
                                          <p:spTgt spid="11">
                                            <p:txEl>
                                              <p:pRg st="0" end="0"/>
                                            </p:txEl>
                                          </p:spTgt>
                                        </p:tgtEl>
                                      </p:cBhvr>
                                    </p:animEffect>
                                    <p:anim calcmode="lin" valueType="num">
                                      <p:cBhvr>
                                        <p:cTn id="1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1">
                                            <p:txEl>
                                              <p:pRg st="2" end="2"/>
                                            </p:txEl>
                                          </p:spTgt>
                                        </p:tgtEl>
                                        <p:attrNameLst>
                                          <p:attrName>style.visibility</p:attrName>
                                        </p:attrNameLst>
                                      </p:cBhvr>
                                      <p:to>
                                        <p:strVal val="visible"/>
                                      </p:to>
                                    </p:set>
                                    <p:animEffect transition="in" filter="fade">
                                      <p:cBhvr>
                                        <p:cTn id="20" dur="1000"/>
                                        <p:tgtEl>
                                          <p:spTgt spid="11">
                                            <p:txEl>
                                              <p:pRg st="2" end="2"/>
                                            </p:txEl>
                                          </p:spTgt>
                                        </p:tgtEl>
                                      </p:cBhvr>
                                    </p:animEffect>
                                    <p:anim calcmode="lin" valueType="num">
                                      <p:cBhvr>
                                        <p:cTn id="21"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fade">
                                      <p:cBhvr>
                                        <p:cTn id="27" dur="1000"/>
                                        <p:tgtEl>
                                          <p:spTgt spid="11">
                                            <p:txEl>
                                              <p:pRg st="4" end="4"/>
                                            </p:txEl>
                                          </p:spTgt>
                                        </p:tgtEl>
                                      </p:cBhvr>
                                    </p:animEffect>
                                    <p:anim calcmode="lin" valueType="num">
                                      <p:cBhvr>
                                        <p:cTn id="28"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11">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741364" y="357792"/>
            <a:ext cx="9779183" cy="923365"/>
          </a:xfrm>
        </p:spPr>
        <p:txBody>
          <a:bodyPr/>
          <a:lstStyle/>
          <a:p>
            <a:r>
              <a:rPr lang="en-US" dirty="0">
                <a:solidFill>
                  <a:schemeClr val="accent5">
                    <a:lumMod val="75000"/>
                  </a:schemeClr>
                </a:solidFill>
              </a:rPr>
              <a:t>Naive Bayes</a:t>
            </a:r>
          </a:p>
        </p:txBody>
      </p:sp>
      <p:sp>
        <p:nvSpPr>
          <p:cNvPr id="11" name="Content Placeholder 10">
            <a:extLst>
              <a:ext uri="{FF2B5EF4-FFF2-40B4-BE49-F238E27FC236}">
                <a16:creationId xmlns:a16="http://schemas.microsoft.com/office/drawing/2014/main" id="{FE6A039E-B9B4-5E1D-BD7C-8335097374D6}"/>
              </a:ext>
            </a:extLst>
          </p:cNvPr>
          <p:cNvSpPr>
            <a:spLocks noGrp="1"/>
          </p:cNvSpPr>
          <p:nvPr>
            <p:ph idx="1"/>
          </p:nvPr>
        </p:nvSpPr>
        <p:spPr>
          <a:xfrm>
            <a:off x="870013" y="1417557"/>
            <a:ext cx="10559988" cy="4660514"/>
          </a:xfrm>
        </p:spPr>
        <p:txBody>
          <a:bodyPr/>
          <a:lstStyle/>
          <a:p>
            <a:pPr marL="457200" indent="-457200">
              <a:lnSpc>
                <a:spcPct val="100000"/>
              </a:lnSpc>
              <a:buFont typeface="Arial" panose="020B0604020202020204" pitchFamily="34" charset="0"/>
              <a:buChar char="•"/>
            </a:pPr>
            <a:r>
              <a:rPr lang="en-US" dirty="0"/>
              <a:t>All predictors are independent, this classifier assumes that the presence of one particular feature in a class doesn’t affect the presence of another one. </a:t>
            </a:r>
          </a:p>
          <a:p>
            <a:pPr>
              <a:lnSpc>
                <a:spcPct val="100000"/>
              </a:lnSpc>
            </a:pPr>
            <a:endParaRPr lang="en-US" sz="3200" dirty="0"/>
          </a:p>
          <a:p>
            <a:pPr marL="457200" indent="-457200">
              <a:lnSpc>
                <a:spcPct val="100000"/>
              </a:lnSpc>
              <a:buFont typeface="Arial" panose="020B0604020202020204" pitchFamily="34" charset="0"/>
              <a:buChar char="•"/>
            </a:pPr>
            <a:endParaRPr lang="en-US" sz="3200" dirty="0"/>
          </a:p>
          <a:p>
            <a:pPr>
              <a:lnSpc>
                <a:spcPct val="100000"/>
              </a:lnSpc>
            </a:pPr>
            <a:endParaRPr lang="en-US" sz="3200" dirty="0"/>
          </a:p>
          <a:p>
            <a:pPr>
              <a:lnSpc>
                <a:spcPct val="100000"/>
              </a:lnSpc>
            </a:pPr>
            <a:endParaRPr lang="en-US" sz="3200" dirty="0"/>
          </a:p>
          <a:p>
            <a:pPr>
              <a:lnSpc>
                <a:spcPct val="100000"/>
              </a:lnSpc>
            </a:pPr>
            <a:endParaRPr lang="en-US" sz="3200" dirty="0"/>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12/17/2022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49</a:t>
            </a:fld>
            <a:endParaRPr lang="en-US" dirty="0"/>
          </a:p>
        </p:txBody>
      </p:sp>
      <p:pic>
        <p:nvPicPr>
          <p:cNvPr id="6" name="Picture 5">
            <a:extLst>
              <a:ext uri="{FF2B5EF4-FFF2-40B4-BE49-F238E27FC236}">
                <a16:creationId xmlns:a16="http://schemas.microsoft.com/office/drawing/2014/main" id="{E0B3DE05-0A73-CF2E-D51B-F5436C3289E3}"/>
              </a:ext>
            </a:extLst>
          </p:cNvPr>
          <p:cNvPicPr>
            <a:picLocks noChangeAspect="1"/>
          </p:cNvPicPr>
          <p:nvPr/>
        </p:nvPicPr>
        <p:blipFill>
          <a:blip r:embed="rId2"/>
          <a:stretch>
            <a:fillRect/>
          </a:stretch>
        </p:blipFill>
        <p:spPr>
          <a:xfrm>
            <a:off x="1638300" y="3023347"/>
            <a:ext cx="4457700" cy="2705100"/>
          </a:xfrm>
          <a:prstGeom prst="rect">
            <a:avLst/>
          </a:prstGeom>
        </p:spPr>
      </p:pic>
      <p:pic>
        <p:nvPicPr>
          <p:cNvPr id="10" name="Picture 9">
            <a:extLst>
              <a:ext uri="{FF2B5EF4-FFF2-40B4-BE49-F238E27FC236}">
                <a16:creationId xmlns:a16="http://schemas.microsoft.com/office/drawing/2014/main" id="{C6036C8A-07E3-07AE-0F3A-D355F776C28E}"/>
              </a:ext>
            </a:extLst>
          </p:cNvPr>
          <p:cNvPicPr>
            <a:picLocks noChangeAspect="1"/>
          </p:cNvPicPr>
          <p:nvPr/>
        </p:nvPicPr>
        <p:blipFill>
          <a:blip r:embed="rId3"/>
          <a:stretch>
            <a:fillRect/>
          </a:stretch>
        </p:blipFill>
        <p:spPr>
          <a:xfrm>
            <a:off x="7547816" y="2826311"/>
            <a:ext cx="3533775" cy="3390900"/>
          </a:xfrm>
          <a:prstGeom prst="rect">
            <a:avLst/>
          </a:prstGeom>
        </p:spPr>
      </p:pic>
    </p:spTree>
    <p:extLst>
      <p:ext uri="{BB962C8B-B14F-4D97-AF65-F5344CB8AC3E}">
        <p14:creationId xmlns:p14="http://schemas.microsoft.com/office/powerpoint/2010/main" val="3574583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barn(inVertical)">
                                      <p:cBhvr>
                                        <p:cTn id="13" dur="500"/>
                                        <p:tgtEl>
                                          <p:spTgt spid="11">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p:txBody>
          <a:bodyPr/>
          <a:lstStyle/>
          <a:p>
            <a:r>
              <a:rPr lang="en-US" dirty="0" err="1"/>
              <a:t>Data.Info</a:t>
            </a:r>
            <a:r>
              <a:rPr lang="en-US" dirty="0"/>
              <a:t>()      </a:t>
            </a:r>
            <a:r>
              <a:rPr lang="en-US" dirty="0" err="1"/>
              <a:t>Data.describe</a:t>
            </a:r>
            <a:r>
              <a:rPr lang="en-US" dirty="0"/>
              <a:t>()</a:t>
            </a:r>
          </a:p>
        </p:txBody>
      </p:sp>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fld id="{7699C8CE-7534-A244-ABE9-5BED2DFEFBDF}" type="datetime1">
              <a:rPr lang="en-US" smtClean="0"/>
              <a:t>12/17/2022</a:t>
            </a:fld>
            <a:endParaRPr lang="en-US" dirty="0"/>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fld id="{294A09A9-5501-47C1-A89A-A340965A2BE2}" type="slidenum">
              <a:rPr lang="en-US" smtClean="0"/>
              <a:pPr/>
              <a:t>5</a:t>
            </a:fld>
            <a:endParaRPr lang="en-US" dirty="0"/>
          </a:p>
        </p:txBody>
      </p:sp>
      <p:pic>
        <p:nvPicPr>
          <p:cNvPr id="9" name="Picture 8">
            <a:extLst>
              <a:ext uri="{FF2B5EF4-FFF2-40B4-BE49-F238E27FC236}">
                <a16:creationId xmlns:a16="http://schemas.microsoft.com/office/drawing/2014/main" id="{C2339B70-28FE-52EA-533A-DC7968BA55EA}"/>
              </a:ext>
            </a:extLst>
          </p:cNvPr>
          <p:cNvPicPr>
            <a:picLocks noChangeAspect="1"/>
          </p:cNvPicPr>
          <p:nvPr/>
        </p:nvPicPr>
        <p:blipFill>
          <a:blip r:embed="rId2"/>
          <a:stretch>
            <a:fillRect/>
          </a:stretch>
        </p:blipFill>
        <p:spPr>
          <a:xfrm>
            <a:off x="1276701" y="1706563"/>
            <a:ext cx="3238500" cy="4467225"/>
          </a:xfrm>
          <a:prstGeom prst="rect">
            <a:avLst/>
          </a:prstGeom>
        </p:spPr>
      </p:pic>
      <p:pic>
        <p:nvPicPr>
          <p:cNvPr id="13" name="Picture 12">
            <a:extLst>
              <a:ext uri="{FF2B5EF4-FFF2-40B4-BE49-F238E27FC236}">
                <a16:creationId xmlns:a16="http://schemas.microsoft.com/office/drawing/2014/main" id="{98B3D094-0331-C5E4-2F38-76BD77A56477}"/>
              </a:ext>
            </a:extLst>
          </p:cNvPr>
          <p:cNvPicPr>
            <a:picLocks noChangeAspect="1"/>
          </p:cNvPicPr>
          <p:nvPr/>
        </p:nvPicPr>
        <p:blipFill>
          <a:blip r:embed="rId3"/>
          <a:stretch>
            <a:fillRect/>
          </a:stretch>
        </p:blipFill>
        <p:spPr>
          <a:xfrm>
            <a:off x="5142939" y="2678766"/>
            <a:ext cx="6871173" cy="2121834"/>
          </a:xfrm>
          <a:prstGeom prst="rect">
            <a:avLst/>
          </a:prstGeom>
        </p:spPr>
      </p:pic>
    </p:spTree>
    <p:extLst>
      <p:ext uri="{BB962C8B-B14F-4D97-AF65-F5344CB8AC3E}">
        <p14:creationId xmlns:p14="http://schemas.microsoft.com/office/powerpoint/2010/main" val="266835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arn(inVertical)">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arn(inVertical)">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741364" y="357792"/>
            <a:ext cx="9779183" cy="923365"/>
          </a:xfrm>
        </p:spPr>
        <p:txBody>
          <a:bodyPr/>
          <a:lstStyle/>
          <a:p>
            <a:r>
              <a:rPr lang="en-US" sz="4000" dirty="0">
                <a:solidFill>
                  <a:schemeClr val="accent2">
                    <a:lumMod val="50000"/>
                  </a:schemeClr>
                </a:solidFill>
              </a:rPr>
              <a:t>Types Of Naive Bayes Algorithm</a:t>
            </a:r>
          </a:p>
        </p:txBody>
      </p:sp>
      <p:sp>
        <p:nvSpPr>
          <p:cNvPr id="11" name="Content Placeholder 10">
            <a:extLst>
              <a:ext uri="{FF2B5EF4-FFF2-40B4-BE49-F238E27FC236}">
                <a16:creationId xmlns:a16="http://schemas.microsoft.com/office/drawing/2014/main" id="{FE6A039E-B9B4-5E1D-BD7C-8335097374D6}"/>
              </a:ext>
            </a:extLst>
          </p:cNvPr>
          <p:cNvSpPr>
            <a:spLocks noGrp="1"/>
          </p:cNvSpPr>
          <p:nvPr>
            <p:ph idx="1"/>
          </p:nvPr>
        </p:nvSpPr>
        <p:spPr>
          <a:xfrm>
            <a:off x="870013" y="1417557"/>
            <a:ext cx="10559988" cy="4660514"/>
          </a:xfrm>
        </p:spPr>
        <p:txBody>
          <a:bodyPr/>
          <a:lstStyle/>
          <a:p>
            <a:pPr marL="457200" indent="-457200">
              <a:lnSpc>
                <a:spcPct val="100000"/>
              </a:lnSpc>
              <a:buFont typeface="Arial" panose="020B0604020202020204" pitchFamily="34" charset="0"/>
              <a:buChar char="•"/>
            </a:pPr>
            <a:r>
              <a:rPr lang="en-US" dirty="0"/>
              <a:t> </a:t>
            </a:r>
            <a:r>
              <a:rPr lang="en-US" b="1" dirty="0"/>
              <a:t>Gaussian</a:t>
            </a:r>
            <a:r>
              <a:rPr lang="en-US" dirty="0"/>
              <a:t> </a:t>
            </a:r>
            <a:r>
              <a:rPr lang="en-US" b="1" dirty="0"/>
              <a:t>Naive Bayes Algorithm</a:t>
            </a:r>
            <a:r>
              <a:rPr lang="en-US" dirty="0"/>
              <a:t> – It is used to normal classification problems.</a:t>
            </a:r>
          </a:p>
          <a:p>
            <a:pPr>
              <a:lnSpc>
                <a:spcPct val="100000"/>
              </a:lnSpc>
            </a:pPr>
            <a:endParaRPr lang="en-US" sz="3200" dirty="0"/>
          </a:p>
          <a:p>
            <a:pPr marL="457200" indent="-457200">
              <a:lnSpc>
                <a:spcPct val="100000"/>
              </a:lnSpc>
              <a:buFont typeface="Arial" panose="020B0604020202020204" pitchFamily="34" charset="0"/>
              <a:buChar char="•"/>
            </a:pPr>
            <a:r>
              <a:rPr lang="en-US" sz="3200" b="1" dirty="0"/>
              <a:t>Multinomial</a:t>
            </a:r>
            <a:r>
              <a:rPr lang="en-US" sz="3200" dirty="0"/>
              <a:t> </a:t>
            </a:r>
            <a:r>
              <a:rPr lang="en-US" sz="3200" b="1" dirty="0"/>
              <a:t>Naive Bayes Algorithm</a:t>
            </a:r>
            <a:r>
              <a:rPr lang="en-US" sz="3200" dirty="0"/>
              <a:t> – It is used to classify on words occurrence.</a:t>
            </a:r>
          </a:p>
          <a:p>
            <a:pPr>
              <a:lnSpc>
                <a:spcPct val="100000"/>
              </a:lnSpc>
            </a:pPr>
            <a:endParaRPr lang="en-US" sz="3200" dirty="0"/>
          </a:p>
          <a:p>
            <a:pPr marL="457200" indent="-457200">
              <a:lnSpc>
                <a:spcPct val="100000"/>
              </a:lnSpc>
              <a:buFont typeface="Arial" panose="020B0604020202020204" pitchFamily="34" charset="0"/>
              <a:buChar char="•"/>
            </a:pPr>
            <a:r>
              <a:rPr lang="en-US" sz="3200" b="1" dirty="0"/>
              <a:t>Bernoulli</a:t>
            </a:r>
            <a:r>
              <a:rPr lang="en-US" sz="3200" dirty="0"/>
              <a:t> </a:t>
            </a:r>
            <a:r>
              <a:rPr lang="en-US" sz="3200" b="1" dirty="0"/>
              <a:t>Naive Bayes Algorithm</a:t>
            </a:r>
            <a:r>
              <a:rPr lang="en-US" sz="3200" dirty="0"/>
              <a:t> – It is used to binary classification problems.</a:t>
            </a:r>
          </a:p>
          <a:p>
            <a:pPr marL="457200" indent="-457200">
              <a:lnSpc>
                <a:spcPct val="100000"/>
              </a:lnSpc>
              <a:buFont typeface="Arial" panose="020B0604020202020204" pitchFamily="34" charset="0"/>
              <a:buChar char="•"/>
            </a:pPr>
            <a:endParaRPr lang="en-US" sz="3200" dirty="0"/>
          </a:p>
          <a:p>
            <a:pPr>
              <a:lnSpc>
                <a:spcPct val="100000"/>
              </a:lnSpc>
            </a:pPr>
            <a:endParaRPr lang="en-US" sz="3200" dirty="0"/>
          </a:p>
          <a:p>
            <a:pPr>
              <a:lnSpc>
                <a:spcPct val="100000"/>
              </a:lnSpc>
            </a:pPr>
            <a:endParaRPr lang="en-US" sz="3200" dirty="0"/>
          </a:p>
          <a:p>
            <a:pPr>
              <a:lnSpc>
                <a:spcPct val="100000"/>
              </a:lnSpc>
            </a:pPr>
            <a:endParaRPr lang="en-US" sz="3200" dirty="0"/>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12/17/2022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50</a:t>
            </a:fld>
            <a:endParaRPr lang="en-US" dirty="0"/>
          </a:p>
        </p:txBody>
      </p:sp>
    </p:spTree>
    <p:extLst>
      <p:ext uri="{BB962C8B-B14F-4D97-AF65-F5344CB8AC3E}">
        <p14:creationId xmlns:p14="http://schemas.microsoft.com/office/powerpoint/2010/main" val="101204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1000"/>
                                        <p:tgtEl>
                                          <p:spTgt spid="11">
                                            <p:txEl>
                                              <p:pRg st="0" end="0"/>
                                            </p:txEl>
                                          </p:spTgt>
                                        </p:tgtEl>
                                      </p:cBhvr>
                                    </p:animEffect>
                                    <p:anim calcmode="lin" valueType="num">
                                      <p:cBhvr>
                                        <p:cTn id="1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1">
                                            <p:txEl>
                                              <p:pRg st="2" end="2"/>
                                            </p:txEl>
                                          </p:spTgt>
                                        </p:tgtEl>
                                        <p:attrNameLst>
                                          <p:attrName>style.visibility</p:attrName>
                                        </p:attrNameLst>
                                      </p:cBhvr>
                                      <p:to>
                                        <p:strVal val="visible"/>
                                      </p:to>
                                    </p:set>
                                    <p:animEffect transition="in" filter="fade">
                                      <p:cBhvr>
                                        <p:cTn id="20" dur="1000"/>
                                        <p:tgtEl>
                                          <p:spTgt spid="11">
                                            <p:txEl>
                                              <p:pRg st="2" end="2"/>
                                            </p:txEl>
                                          </p:spTgt>
                                        </p:tgtEl>
                                      </p:cBhvr>
                                    </p:animEffect>
                                    <p:anim calcmode="lin" valueType="num">
                                      <p:cBhvr>
                                        <p:cTn id="21"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fade">
                                      <p:cBhvr>
                                        <p:cTn id="27" dur="1000"/>
                                        <p:tgtEl>
                                          <p:spTgt spid="11">
                                            <p:txEl>
                                              <p:pRg st="4" end="4"/>
                                            </p:txEl>
                                          </p:spTgt>
                                        </p:tgtEl>
                                      </p:cBhvr>
                                    </p:animEffect>
                                    <p:anim calcmode="lin" valueType="num">
                                      <p:cBhvr>
                                        <p:cTn id="28"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11">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741364" y="357792"/>
            <a:ext cx="9779183" cy="923365"/>
          </a:xfrm>
        </p:spPr>
        <p:txBody>
          <a:bodyPr/>
          <a:lstStyle/>
          <a:p>
            <a:r>
              <a:rPr lang="en-US" sz="4000" dirty="0">
                <a:solidFill>
                  <a:schemeClr val="accent2">
                    <a:lumMod val="50000"/>
                  </a:schemeClr>
                </a:solidFill>
              </a:rPr>
              <a:t>Usage Of Naive Bayes Algorithm:</a:t>
            </a:r>
          </a:p>
        </p:txBody>
      </p:sp>
      <p:sp>
        <p:nvSpPr>
          <p:cNvPr id="11" name="Content Placeholder 10">
            <a:extLst>
              <a:ext uri="{FF2B5EF4-FFF2-40B4-BE49-F238E27FC236}">
                <a16:creationId xmlns:a16="http://schemas.microsoft.com/office/drawing/2014/main" id="{FE6A039E-B9B4-5E1D-BD7C-8335097374D6}"/>
              </a:ext>
            </a:extLst>
          </p:cNvPr>
          <p:cNvSpPr>
            <a:spLocks noGrp="1"/>
          </p:cNvSpPr>
          <p:nvPr>
            <p:ph idx="1"/>
          </p:nvPr>
        </p:nvSpPr>
        <p:spPr>
          <a:xfrm>
            <a:off x="870013" y="1417557"/>
            <a:ext cx="10559988" cy="4015055"/>
          </a:xfrm>
        </p:spPr>
        <p:txBody>
          <a:bodyPr/>
          <a:lstStyle/>
          <a:p>
            <a:pPr marL="914400" lvl="1" indent="-457200">
              <a:lnSpc>
                <a:spcPct val="150000"/>
              </a:lnSpc>
              <a:buFont typeface="Wingdings" panose="05000000000000000000" pitchFamily="2" charset="2"/>
              <a:buChar char="Ø"/>
            </a:pPr>
            <a:r>
              <a:rPr lang="en-US" sz="2800" dirty="0"/>
              <a:t>News Classification.</a:t>
            </a:r>
          </a:p>
          <a:p>
            <a:pPr marL="914400" lvl="1" indent="-457200">
              <a:lnSpc>
                <a:spcPct val="150000"/>
              </a:lnSpc>
              <a:buFont typeface="Wingdings" panose="05000000000000000000" pitchFamily="2" charset="2"/>
              <a:buChar char="Ø"/>
            </a:pPr>
            <a:r>
              <a:rPr lang="en-US" sz="2800" dirty="0"/>
              <a:t>Spam Filtering.</a:t>
            </a:r>
          </a:p>
          <a:p>
            <a:pPr marL="914400" lvl="1" indent="-457200">
              <a:lnSpc>
                <a:spcPct val="150000"/>
              </a:lnSpc>
              <a:buFont typeface="Wingdings" panose="05000000000000000000" pitchFamily="2" charset="2"/>
              <a:buChar char="Ø"/>
            </a:pPr>
            <a:r>
              <a:rPr lang="en-US" sz="2800" dirty="0"/>
              <a:t>Face Detection / Object detection.</a:t>
            </a:r>
          </a:p>
          <a:p>
            <a:pPr marL="914400" lvl="1" indent="-457200">
              <a:lnSpc>
                <a:spcPct val="150000"/>
              </a:lnSpc>
              <a:buFont typeface="Wingdings" panose="05000000000000000000" pitchFamily="2" charset="2"/>
              <a:buChar char="Ø"/>
            </a:pPr>
            <a:r>
              <a:rPr lang="en-US" sz="2800" dirty="0"/>
              <a:t>Medical Diagnosis.</a:t>
            </a:r>
          </a:p>
          <a:p>
            <a:pPr marL="914400" lvl="1" indent="-457200">
              <a:lnSpc>
                <a:spcPct val="150000"/>
              </a:lnSpc>
              <a:buFont typeface="Wingdings" panose="05000000000000000000" pitchFamily="2" charset="2"/>
              <a:buChar char="Ø"/>
            </a:pPr>
            <a:r>
              <a:rPr lang="en-US" sz="2800" dirty="0"/>
              <a:t>Weather Prediction, etc.</a:t>
            </a:r>
            <a:endParaRPr lang="en-US" sz="3200" dirty="0"/>
          </a:p>
          <a:p>
            <a:pPr>
              <a:lnSpc>
                <a:spcPct val="100000"/>
              </a:lnSpc>
            </a:pPr>
            <a:endParaRPr lang="en-US" sz="3200" dirty="0"/>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12/17/2022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51</a:t>
            </a:fld>
            <a:endParaRPr lang="en-US" dirty="0"/>
          </a:p>
        </p:txBody>
      </p:sp>
    </p:spTree>
    <p:extLst>
      <p:ext uri="{BB962C8B-B14F-4D97-AF65-F5344CB8AC3E}">
        <p14:creationId xmlns:p14="http://schemas.microsoft.com/office/powerpoint/2010/main" val="2461826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1000"/>
                                        <p:tgtEl>
                                          <p:spTgt spid="11">
                                            <p:txEl>
                                              <p:pRg st="0" end="0"/>
                                            </p:txEl>
                                          </p:spTgt>
                                        </p:tgtEl>
                                      </p:cBhvr>
                                    </p:animEffect>
                                    <p:anim calcmode="lin" valueType="num">
                                      <p:cBhvr>
                                        <p:cTn id="1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1">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1">
                                            <p:txEl>
                                              <p:pRg st="1" end="1"/>
                                            </p:txEl>
                                          </p:spTgt>
                                        </p:tgtEl>
                                        <p:attrNameLst>
                                          <p:attrName>style.visibility</p:attrName>
                                        </p:attrNameLst>
                                      </p:cBhvr>
                                      <p:to>
                                        <p:strVal val="visible"/>
                                      </p:to>
                                    </p:set>
                                    <p:animEffect transition="in" filter="fade">
                                      <p:cBhvr>
                                        <p:cTn id="18" dur="1000"/>
                                        <p:tgtEl>
                                          <p:spTgt spid="11">
                                            <p:txEl>
                                              <p:pRg st="1" end="1"/>
                                            </p:txEl>
                                          </p:spTgt>
                                        </p:tgtEl>
                                      </p:cBhvr>
                                    </p:animEffect>
                                    <p:anim calcmode="lin" valueType="num">
                                      <p:cBhvr>
                                        <p:cTn id="19"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11">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animEffect transition="in" filter="fade">
                                      <p:cBhvr>
                                        <p:cTn id="23" dur="1000"/>
                                        <p:tgtEl>
                                          <p:spTgt spid="11">
                                            <p:txEl>
                                              <p:pRg st="2" end="2"/>
                                            </p:txEl>
                                          </p:spTgt>
                                        </p:tgtEl>
                                      </p:cBhvr>
                                    </p:animEffect>
                                    <p:anim calcmode="lin" valueType="num">
                                      <p:cBhvr>
                                        <p:cTn id="24"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11">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1">
                                            <p:txEl>
                                              <p:pRg st="3" end="3"/>
                                            </p:txEl>
                                          </p:spTgt>
                                        </p:tgtEl>
                                        <p:attrNameLst>
                                          <p:attrName>style.visibility</p:attrName>
                                        </p:attrNameLst>
                                      </p:cBhvr>
                                      <p:to>
                                        <p:strVal val="visible"/>
                                      </p:to>
                                    </p:set>
                                    <p:animEffect transition="in" filter="fade">
                                      <p:cBhvr>
                                        <p:cTn id="28" dur="1000"/>
                                        <p:tgtEl>
                                          <p:spTgt spid="11">
                                            <p:txEl>
                                              <p:pRg st="3" end="3"/>
                                            </p:txEl>
                                          </p:spTgt>
                                        </p:tgtEl>
                                      </p:cBhvr>
                                    </p:animEffect>
                                    <p:anim calcmode="lin" valueType="num">
                                      <p:cBhvr>
                                        <p:cTn id="29"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1">
                                            <p:txEl>
                                              <p:pRg st="3" end="3"/>
                                            </p:txEl>
                                          </p:spTgt>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1">
                                            <p:txEl>
                                              <p:pRg st="4" end="4"/>
                                            </p:txEl>
                                          </p:spTgt>
                                        </p:tgtEl>
                                        <p:attrNameLst>
                                          <p:attrName>style.visibility</p:attrName>
                                        </p:attrNameLst>
                                      </p:cBhvr>
                                      <p:to>
                                        <p:strVal val="visible"/>
                                      </p:to>
                                    </p:set>
                                    <p:animEffect transition="in" filter="fade">
                                      <p:cBhvr>
                                        <p:cTn id="33" dur="1000"/>
                                        <p:tgtEl>
                                          <p:spTgt spid="11">
                                            <p:txEl>
                                              <p:pRg st="4" end="4"/>
                                            </p:txEl>
                                          </p:spTgt>
                                        </p:tgtEl>
                                      </p:cBhvr>
                                    </p:animEffect>
                                    <p:anim calcmode="lin" valueType="num">
                                      <p:cBhvr>
                                        <p:cTn id="34"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11">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741364" y="357792"/>
            <a:ext cx="9779183" cy="923365"/>
          </a:xfrm>
        </p:spPr>
        <p:txBody>
          <a:bodyPr/>
          <a:lstStyle/>
          <a:p>
            <a:r>
              <a:rPr lang="en-US" sz="4000" dirty="0">
                <a:solidFill>
                  <a:schemeClr val="accent2">
                    <a:lumMod val="50000"/>
                  </a:schemeClr>
                </a:solidFill>
              </a:rPr>
              <a:t>Coding</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12/17/2022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52</a:t>
            </a:fld>
            <a:endParaRPr lang="en-US" dirty="0"/>
          </a:p>
        </p:txBody>
      </p:sp>
      <p:pic>
        <p:nvPicPr>
          <p:cNvPr id="6" name="Picture 5">
            <a:extLst>
              <a:ext uri="{FF2B5EF4-FFF2-40B4-BE49-F238E27FC236}">
                <a16:creationId xmlns:a16="http://schemas.microsoft.com/office/drawing/2014/main" id="{F15BE6AD-0236-1725-F1A4-01D83027FB48}"/>
              </a:ext>
            </a:extLst>
          </p:cNvPr>
          <p:cNvPicPr>
            <a:picLocks noChangeAspect="1"/>
          </p:cNvPicPr>
          <p:nvPr/>
        </p:nvPicPr>
        <p:blipFill>
          <a:blip r:embed="rId2"/>
          <a:stretch>
            <a:fillRect/>
          </a:stretch>
        </p:blipFill>
        <p:spPr>
          <a:xfrm>
            <a:off x="1023751" y="1413887"/>
            <a:ext cx="8873283" cy="4339860"/>
          </a:xfrm>
          <a:prstGeom prst="rect">
            <a:avLst/>
          </a:prstGeom>
        </p:spPr>
      </p:pic>
    </p:spTree>
    <p:extLst>
      <p:ext uri="{BB962C8B-B14F-4D97-AF65-F5344CB8AC3E}">
        <p14:creationId xmlns:p14="http://schemas.microsoft.com/office/powerpoint/2010/main" val="1960921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F65A7-995A-9F45-891C-82D9B9D40801}"/>
              </a:ext>
            </a:extLst>
          </p:cNvPr>
          <p:cNvSpPr>
            <a:spLocks noGrp="1"/>
          </p:cNvSpPr>
          <p:nvPr>
            <p:ph type="title"/>
          </p:nvPr>
        </p:nvSpPr>
        <p:spPr>
          <a:xfrm>
            <a:off x="1728597" y="1737230"/>
            <a:ext cx="8412079" cy="2810460"/>
          </a:xfrm>
        </p:spPr>
        <p:txBody>
          <a:bodyPr>
            <a:normAutofit/>
          </a:bodyPr>
          <a:lstStyle/>
          <a:p>
            <a:r>
              <a:rPr lang="en-US" sz="7200" b="1" dirty="0"/>
              <a:t>Association Rules</a:t>
            </a:r>
          </a:p>
        </p:txBody>
      </p:sp>
      <p:sp>
        <p:nvSpPr>
          <p:cNvPr id="13" name="Text Placeholder 5">
            <a:extLst>
              <a:ext uri="{FF2B5EF4-FFF2-40B4-BE49-F238E27FC236}">
                <a16:creationId xmlns:a16="http://schemas.microsoft.com/office/drawing/2014/main" id="{6118A1B7-08BA-6B43-BBA8-952377DF944D}"/>
              </a:ext>
            </a:extLst>
          </p:cNvPr>
          <p:cNvSpPr>
            <a:spLocks noGrp="1"/>
          </p:cNvSpPr>
          <p:nvPr>
            <p:ph type="body" sz="quarter" idx="13"/>
          </p:nvPr>
        </p:nvSpPr>
        <p:spPr>
          <a:xfrm>
            <a:off x="1502619" y="543354"/>
            <a:ext cx="1364297" cy="1094521"/>
          </a:xfrm>
        </p:spPr>
        <p:txBody>
          <a:bodyPr/>
          <a:lstStyle/>
          <a:p>
            <a:r>
              <a:rPr lang="en-US" dirty="0"/>
              <a:t>“</a:t>
            </a:r>
          </a:p>
        </p:txBody>
      </p:sp>
      <p:sp>
        <p:nvSpPr>
          <p:cNvPr id="14" name="Text Placeholder 7">
            <a:extLst>
              <a:ext uri="{FF2B5EF4-FFF2-40B4-BE49-F238E27FC236}">
                <a16:creationId xmlns:a16="http://schemas.microsoft.com/office/drawing/2014/main" id="{A1F17760-D90A-AB46-A4E0-31B2684E3F5E}"/>
              </a:ext>
            </a:extLst>
          </p:cNvPr>
          <p:cNvSpPr>
            <a:spLocks noGrp="1"/>
          </p:cNvSpPr>
          <p:nvPr>
            <p:ph type="body" sz="quarter" idx="15"/>
          </p:nvPr>
        </p:nvSpPr>
        <p:spPr>
          <a:xfrm>
            <a:off x="9420876" y="3426615"/>
            <a:ext cx="1364297" cy="1094521"/>
          </a:xfrm>
        </p:spPr>
        <p:txBody>
          <a:bodyPr/>
          <a:lstStyle/>
          <a:p>
            <a:r>
              <a:rPr lang="en-US" dirty="0"/>
              <a:t>”</a:t>
            </a:r>
          </a:p>
        </p:txBody>
      </p:sp>
      <p:sp>
        <p:nvSpPr>
          <p:cNvPr id="3" name="Date Placeholder 2">
            <a:extLst>
              <a:ext uri="{FF2B5EF4-FFF2-40B4-BE49-F238E27FC236}">
                <a16:creationId xmlns:a16="http://schemas.microsoft.com/office/drawing/2014/main" id="{8D3F7063-A64B-CB42-8BBF-BF52424269A8}"/>
              </a:ext>
            </a:extLst>
          </p:cNvPr>
          <p:cNvSpPr>
            <a:spLocks noGrp="1"/>
          </p:cNvSpPr>
          <p:nvPr>
            <p:ph type="dt" sz="half" idx="10"/>
          </p:nvPr>
        </p:nvSpPr>
        <p:spPr/>
        <p:txBody>
          <a:bodyPr/>
          <a:lstStyle/>
          <a:p>
            <a:fld id="{4CF75428-5BE0-934D-BB71-675F8E23A386}" type="datetime1">
              <a:rPr lang="en-US" smtClean="0"/>
              <a:t>12/17/2022</a:t>
            </a:fld>
            <a:endParaRPr lang="en-US" dirty="0"/>
          </a:p>
        </p:txBody>
      </p:sp>
      <p:sp>
        <p:nvSpPr>
          <p:cNvPr id="4" name="Footer Placeholder 3">
            <a:extLst>
              <a:ext uri="{FF2B5EF4-FFF2-40B4-BE49-F238E27FC236}">
                <a16:creationId xmlns:a16="http://schemas.microsoft.com/office/drawing/2014/main" id="{6E4EA976-8646-0143-BA18-8675E6FA5EB7}"/>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7003A5E2-8F37-D546-BCD9-24A2037BB54D}"/>
              </a:ext>
            </a:extLst>
          </p:cNvPr>
          <p:cNvSpPr>
            <a:spLocks noGrp="1"/>
          </p:cNvSpPr>
          <p:nvPr>
            <p:ph type="sldNum" sz="quarter" idx="12"/>
          </p:nvPr>
        </p:nvSpPr>
        <p:spPr/>
        <p:txBody>
          <a:bodyPr/>
          <a:lstStyle/>
          <a:p>
            <a:fld id="{294A09A9-5501-47C1-A89A-A340965A2BE2}" type="slidenum">
              <a:rPr lang="en-US" smtClean="0"/>
              <a:pPr/>
              <a:t>53</a:t>
            </a:fld>
            <a:endParaRPr lang="en-US" dirty="0"/>
          </a:p>
        </p:txBody>
      </p:sp>
    </p:spTree>
    <p:extLst>
      <p:ext uri="{BB962C8B-B14F-4D97-AF65-F5344CB8AC3E}">
        <p14:creationId xmlns:p14="http://schemas.microsoft.com/office/powerpoint/2010/main" val="302025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741364" y="357792"/>
            <a:ext cx="9779183" cy="923365"/>
          </a:xfrm>
        </p:spPr>
        <p:txBody>
          <a:bodyPr/>
          <a:lstStyle/>
          <a:p>
            <a:r>
              <a:rPr lang="en-US" dirty="0">
                <a:solidFill>
                  <a:schemeClr val="accent1">
                    <a:lumMod val="75000"/>
                  </a:schemeClr>
                </a:solidFill>
              </a:rPr>
              <a:t>Association Rules</a:t>
            </a:r>
          </a:p>
        </p:txBody>
      </p:sp>
      <p:sp>
        <p:nvSpPr>
          <p:cNvPr id="11" name="Content Placeholder 10">
            <a:extLst>
              <a:ext uri="{FF2B5EF4-FFF2-40B4-BE49-F238E27FC236}">
                <a16:creationId xmlns:a16="http://schemas.microsoft.com/office/drawing/2014/main" id="{FE6A039E-B9B4-5E1D-BD7C-8335097374D6}"/>
              </a:ext>
            </a:extLst>
          </p:cNvPr>
          <p:cNvSpPr>
            <a:spLocks noGrp="1"/>
          </p:cNvSpPr>
          <p:nvPr>
            <p:ph idx="1"/>
          </p:nvPr>
        </p:nvSpPr>
        <p:spPr>
          <a:xfrm>
            <a:off x="870013" y="1417557"/>
            <a:ext cx="10559988" cy="4660514"/>
          </a:xfrm>
        </p:spPr>
        <p:txBody>
          <a:bodyPr/>
          <a:lstStyle/>
          <a:p>
            <a:pPr marL="457200" indent="-457200">
              <a:lnSpc>
                <a:spcPct val="100000"/>
              </a:lnSpc>
              <a:buFont typeface="Arial" panose="020B0604020202020204" pitchFamily="34" charset="0"/>
              <a:buChar char="•"/>
            </a:pPr>
            <a:r>
              <a:rPr lang="en-US" dirty="0"/>
              <a:t>Association Rule Learning is type of Unsupervised Learning that is one of the useful techniques in data mining and knowledge discovery that extracts interesting relationships between items in datasets.</a:t>
            </a:r>
          </a:p>
          <a:p>
            <a:pPr>
              <a:lnSpc>
                <a:spcPct val="100000"/>
              </a:lnSpc>
            </a:pPr>
            <a:endParaRPr lang="en-US" dirty="0"/>
          </a:p>
          <a:p>
            <a:pPr marL="457200" indent="-457200">
              <a:lnSpc>
                <a:spcPct val="100000"/>
              </a:lnSpc>
              <a:buFont typeface="Arial" panose="020B0604020202020204" pitchFamily="34" charset="0"/>
              <a:buChar char="•"/>
            </a:pPr>
            <a:r>
              <a:rPr lang="en-US" dirty="0"/>
              <a:t>Applications of Association Rules :</a:t>
            </a:r>
          </a:p>
          <a:p>
            <a:pPr marL="914400" lvl="1" indent="-457200">
              <a:lnSpc>
                <a:spcPct val="100000"/>
              </a:lnSpc>
              <a:buFont typeface="Courier New" panose="02070309020205020404" pitchFamily="49" charset="0"/>
              <a:buChar char="o"/>
            </a:pPr>
            <a:r>
              <a:rPr lang="en-US" dirty="0"/>
              <a:t>Market-basket analysis is one of the most intuitive applications.</a:t>
            </a:r>
          </a:p>
          <a:p>
            <a:pPr marL="914400" lvl="1" indent="-457200">
              <a:lnSpc>
                <a:spcPct val="100000"/>
              </a:lnSpc>
              <a:buFont typeface="Courier New" panose="02070309020205020404" pitchFamily="49" charset="0"/>
              <a:buChar char="o"/>
            </a:pPr>
            <a:r>
              <a:rPr lang="en-US" dirty="0"/>
              <a:t>Recommendation Systems.</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12/17/2022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solidFill>
                  <a:schemeClr val="bg1">
                    <a:lumMod val="50000"/>
                  </a:schemeClr>
                </a:solidFill>
              </a:rPr>
              <a:t>Association Rules</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54</a:t>
            </a:fld>
            <a:endParaRPr lang="en-US" dirty="0"/>
          </a:p>
        </p:txBody>
      </p:sp>
    </p:spTree>
    <p:extLst>
      <p:ext uri="{BB962C8B-B14F-4D97-AF65-F5344CB8AC3E}">
        <p14:creationId xmlns:p14="http://schemas.microsoft.com/office/powerpoint/2010/main" val="1787605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1000"/>
                                        <p:tgtEl>
                                          <p:spTgt spid="11">
                                            <p:txEl>
                                              <p:pRg st="0" end="0"/>
                                            </p:txEl>
                                          </p:spTgt>
                                        </p:tgtEl>
                                      </p:cBhvr>
                                    </p:animEffect>
                                    <p:anim calcmode="lin" valueType="num">
                                      <p:cBhvr>
                                        <p:cTn id="1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1">
                                            <p:txEl>
                                              <p:pRg st="2" end="2"/>
                                            </p:txEl>
                                          </p:spTgt>
                                        </p:tgtEl>
                                        <p:attrNameLst>
                                          <p:attrName>style.visibility</p:attrName>
                                        </p:attrNameLst>
                                      </p:cBhvr>
                                      <p:to>
                                        <p:strVal val="visible"/>
                                      </p:to>
                                    </p:set>
                                    <p:animEffect transition="in" filter="fade">
                                      <p:cBhvr>
                                        <p:cTn id="20" dur="1000"/>
                                        <p:tgtEl>
                                          <p:spTgt spid="11">
                                            <p:txEl>
                                              <p:pRg st="2" end="2"/>
                                            </p:txEl>
                                          </p:spTgt>
                                        </p:tgtEl>
                                      </p:cBhvr>
                                    </p:animEffect>
                                    <p:anim calcmode="lin" valueType="num">
                                      <p:cBhvr>
                                        <p:cTn id="21"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11">
                                            <p:txEl>
                                              <p:pRg st="2" end="2"/>
                                            </p:txEl>
                                          </p:spTgt>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animEffect transition="in" filter="fade">
                                      <p:cBhvr>
                                        <p:cTn id="25" dur="1000"/>
                                        <p:tgtEl>
                                          <p:spTgt spid="11">
                                            <p:txEl>
                                              <p:pRg st="3" end="3"/>
                                            </p:txEl>
                                          </p:spTgt>
                                        </p:tgtEl>
                                      </p:cBhvr>
                                    </p:animEffect>
                                    <p:anim calcmode="lin" valueType="num">
                                      <p:cBhvr>
                                        <p:cTn id="26"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11">
                                            <p:txEl>
                                              <p:pRg st="3" end="3"/>
                                            </p:txEl>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1">
                                            <p:txEl>
                                              <p:pRg st="4" end="4"/>
                                            </p:txEl>
                                          </p:spTgt>
                                        </p:tgtEl>
                                        <p:attrNameLst>
                                          <p:attrName>style.visibility</p:attrName>
                                        </p:attrNameLst>
                                      </p:cBhvr>
                                      <p:to>
                                        <p:strVal val="visible"/>
                                      </p:to>
                                    </p:set>
                                    <p:animEffect transition="in" filter="fade">
                                      <p:cBhvr>
                                        <p:cTn id="30" dur="1000"/>
                                        <p:tgtEl>
                                          <p:spTgt spid="11">
                                            <p:txEl>
                                              <p:pRg st="4" end="4"/>
                                            </p:txEl>
                                          </p:spTgt>
                                        </p:tgtEl>
                                      </p:cBhvr>
                                    </p:animEffect>
                                    <p:anim calcmode="lin" valueType="num">
                                      <p:cBhvr>
                                        <p:cTn id="31" dur="1000" fill="hold"/>
                                        <p:tgtEl>
                                          <p:spTgt spid="11">
                                            <p:txEl>
                                              <p:pRg st="4" end="4"/>
                                            </p:txEl>
                                          </p:spTgt>
                                        </p:tgtEl>
                                        <p:attrNameLst>
                                          <p:attrName>ppt_x</p:attrName>
                                        </p:attrNameLst>
                                      </p:cBhvr>
                                      <p:tavLst>
                                        <p:tav tm="0">
                                          <p:val>
                                            <p:strVal val="#ppt_x"/>
                                          </p:val>
                                        </p:tav>
                                        <p:tav tm="100000">
                                          <p:val>
                                            <p:strVal val="#ppt_x"/>
                                          </p:val>
                                        </p:tav>
                                      </p:tavLst>
                                    </p:anim>
                                    <p:anim calcmode="lin" valueType="num">
                                      <p:cBhvr>
                                        <p:cTn id="32" dur="1000" fill="hold"/>
                                        <p:tgtEl>
                                          <p:spTgt spid="11">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fld id="{7699C8CE-7534-A244-ABE9-5BED2DFEFBDF}" type="datetime1">
              <a:rPr lang="en-US" smtClean="0"/>
              <a:t>12/17/2022</a:t>
            </a:fld>
            <a:endParaRPr lang="en-US" dirty="0"/>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fld id="{294A09A9-5501-47C1-A89A-A340965A2BE2}" type="slidenum">
              <a:rPr lang="en-US" smtClean="0"/>
              <a:pPr/>
              <a:t>55</a:t>
            </a:fld>
            <a:endParaRPr lang="en-US" dirty="0"/>
          </a:p>
        </p:txBody>
      </p:sp>
      <p:pic>
        <p:nvPicPr>
          <p:cNvPr id="8" name="Picture 2" descr="C:\Users\NewTech\Downloads\WhatsApp Image 2022-12-09 at 7.10.01 PM.jpeg">
            <a:extLst>
              <a:ext uri="{FF2B5EF4-FFF2-40B4-BE49-F238E27FC236}">
                <a16:creationId xmlns:a16="http://schemas.microsoft.com/office/drawing/2014/main" id="{7DA23C7B-8844-24FA-1B73-9DC3DDD6E6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723" y="382834"/>
            <a:ext cx="9608532" cy="5495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320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fld id="{7699C8CE-7534-A244-ABE9-5BED2DFEFBDF}" type="datetime1">
              <a:rPr lang="en-US" smtClean="0"/>
              <a:t>12/17/2022</a:t>
            </a:fld>
            <a:endParaRPr lang="en-US" dirty="0"/>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fld id="{294A09A9-5501-47C1-A89A-A340965A2BE2}" type="slidenum">
              <a:rPr lang="en-US" smtClean="0"/>
              <a:pPr/>
              <a:t>56</a:t>
            </a:fld>
            <a:endParaRPr lang="en-US" dirty="0"/>
          </a:p>
        </p:txBody>
      </p:sp>
      <p:pic>
        <p:nvPicPr>
          <p:cNvPr id="2" name="Picture 2" descr="C:\Users\NewTech\Downloads\WhatsApp Image 2022-12-09 at 7.10.27 PM.jpeg">
            <a:extLst>
              <a:ext uri="{FF2B5EF4-FFF2-40B4-BE49-F238E27FC236}">
                <a16:creationId xmlns:a16="http://schemas.microsoft.com/office/drawing/2014/main" id="{398BEBD0-C453-D852-8FE4-D0F3707470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0348" y="1184817"/>
            <a:ext cx="9001125" cy="4657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296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C78A100D-6957-0BBF-191C-4039D5E13F4F}"/>
              </a:ext>
            </a:extLst>
          </p:cNvPr>
          <p:cNvSpPr>
            <a:spLocks noGrp="1"/>
          </p:cNvSpPr>
          <p:nvPr>
            <p:ph type="title"/>
          </p:nvPr>
        </p:nvSpPr>
        <p:spPr>
          <a:xfrm>
            <a:off x="287709" y="292633"/>
            <a:ext cx="9779183" cy="729343"/>
          </a:xfrm>
        </p:spPr>
        <p:txBody>
          <a:bodyPr/>
          <a:lstStyle/>
          <a:p>
            <a:r>
              <a:rPr lang="en-US" sz="3200" dirty="0"/>
              <a:t>Association Rules computes three measure metrics.</a:t>
            </a:r>
            <a:endParaRPr lang="ar-EG" sz="3200" dirty="0"/>
          </a:p>
        </p:txBody>
      </p:sp>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fld id="{7699C8CE-7534-A244-ABE9-5BED2DFEFBDF}" type="datetime1">
              <a:rPr lang="en-US" smtClean="0"/>
              <a:t>12/17/2022</a:t>
            </a:fld>
            <a:endParaRPr lang="en-US" dirty="0"/>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fld id="{294A09A9-5501-47C1-A89A-A340965A2BE2}" type="slidenum">
              <a:rPr lang="en-US" smtClean="0"/>
              <a:pPr/>
              <a:t>57</a:t>
            </a:fld>
            <a:endParaRPr lang="en-US" dirty="0"/>
          </a:p>
        </p:txBody>
      </p:sp>
      <p:pic>
        <p:nvPicPr>
          <p:cNvPr id="4" name="Picture 2" descr="C:\Users\NewTech\Downloads\WhatsApp Image 2022-12-09 at 7.11.07 PM.jpeg">
            <a:extLst>
              <a:ext uri="{FF2B5EF4-FFF2-40B4-BE49-F238E27FC236}">
                <a16:creationId xmlns:a16="http://schemas.microsoft.com/office/drawing/2014/main" id="{A8B4C29C-98B7-1CD6-C2E6-1D0A253D1A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5940" y="1930211"/>
            <a:ext cx="7700120" cy="3890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776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5">
            <a:extLst>
              <a:ext uri="{FF2B5EF4-FFF2-40B4-BE49-F238E27FC236}">
                <a16:creationId xmlns:a16="http://schemas.microsoft.com/office/drawing/2014/main" id="{935A49B9-1153-E513-56CA-D4E8C7E6FC01}"/>
              </a:ext>
            </a:extLst>
          </p:cNvPr>
          <p:cNvSpPr>
            <a:spLocks noGrp="1"/>
          </p:cNvSpPr>
          <p:nvPr>
            <p:ph type="title"/>
          </p:nvPr>
        </p:nvSpPr>
        <p:spPr>
          <a:xfrm>
            <a:off x="507535" y="255494"/>
            <a:ext cx="9779183" cy="1070069"/>
          </a:xfrm>
        </p:spPr>
        <p:txBody>
          <a:bodyPr/>
          <a:lstStyle/>
          <a:p>
            <a:r>
              <a:rPr lang="en-US" sz="3200" dirty="0">
                <a:solidFill>
                  <a:schemeClr val="accent1"/>
                </a:solidFill>
              </a:rPr>
              <a:t>Support: </a:t>
            </a:r>
            <a:r>
              <a:rPr lang="en-US" sz="2400" dirty="0"/>
              <a:t>frequency of occurrence of an itemset as a percentage of all transactions</a:t>
            </a:r>
            <a:endParaRPr lang="ar-EG" sz="3200" dirty="0"/>
          </a:p>
        </p:txBody>
      </p:sp>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fld id="{7699C8CE-7534-A244-ABE9-5BED2DFEFBDF}" type="datetime1">
              <a:rPr lang="en-US" smtClean="0"/>
              <a:t>12/17/2022</a:t>
            </a:fld>
            <a:endParaRPr lang="en-US" dirty="0"/>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fld id="{294A09A9-5501-47C1-A89A-A340965A2BE2}" type="slidenum">
              <a:rPr lang="en-US" smtClean="0"/>
              <a:pPr/>
              <a:t>58</a:t>
            </a:fld>
            <a:endParaRPr lang="en-US" dirty="0"/>
          </a:p>
        </p:txBody>
      </p:sp>
      <p:pic>
        <p:nvPicPr>
          <p:cNvPr id="9" name="Picture 2" descr="C:\Users\NewTech\Downloads\WhatsApp Image 2022-12-09 at 7.12.00 PM.jpeg">
            <a:extLst>
              <a:ext uri="{FF2B5EF4-FFF2-40B4-BE49-F238E27FC236}">
                <a16:creationId xmlns:a16="http://schemas.microsoft.com/office/drawing/2014/main" id="{E56743D7-0070-08E1-99C8-9C8D1B43C6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8835" y="1753452"/>
            <a:ext cx="8154441" cy="4133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3283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7CD84DF-E4A6-B0C5-CDC8-D35DEF4A20B5}"/>
              </a:ext>
            </a:extLst>
          </p:cNvPr>
          <p:cNvSpPr>
            <a:spLocks noGrp="1"/>
          </p:cNvSpPr>
          <p:nvPr>
            <p:ph type="title"/>
          </p:nvPr>
        </p:nvSpPr>
        <p:spPr>
          <a:xfrm>
            <a:off x="419164" y="322729"/>
            <a:ext cx="9935170" cy="1002834"/>
          </a:xfrm>
        </p:spPr>
        <p:txBody>
          <a:bodyPr/>
          <a:lstStyle/>
          <a:p>
            <a:r>
              <a:rPr lang="en-US" sz="2800" dirty="0">
                <a:solidFill>
                  <a:schemeClr val="accent1"/>
                </a:solidFill>
              </a:rPr>
              <a:t>Confidence: </a:t>
            </a:r>
            <a:r>
              <a:rPr lang="en-US" sz="2800" dirty="0"/>
              <a:t>measures of how often items in y  appear in transaction of other item.</a:t>
            </a:r>
            <a:endParaRPr lang="ar-EG" sz="2800" dirty="0"/>
          </a:p>
        </p:txBody>
      </p:sp>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fld id="{7699C8CE-7534-A244-ABE9-5BED2DFEFBDF}" type="datetime1">
              <a:rPr lang="en-US" smtClean="0"/>
              <a:t>12/17/2022</a:t>
            </a:fld>
            <a:endParaRPr lang="en-US" dirty="0"/>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fld id="{294A09A9-5501-47C1-A89A-A340965A2BE2}" type="slidenum">
              <a:rPr lang="en-US" smtClean="0"/>
              <a:pPr/>
              <a:t>59</a:t>
            </a:fld>
            <a:endParaRPr lang="en-US" dirty="0"/>
          </a:p>
        </p:txBody>
      </p:sp>
      <p:pic>
        <p:nvPicPr>
          <p:cNvPr id="7" name="Picture 2" descr="C:\Users\NewTech\Downloads\WhatsApp Image 2022-12-09 at 7.12.20 PM.jpeg">
            <a:extLst>
              <a:ext uri="{FF2B5EF4-FFF2-40B4-BE49-F238E27FC236}">
                <a16:creationId xmlns:a16="http://schemas.microsoft.com/office/drawing/2014/main" id="{BF239793-C1D2-F3A7-CE88-C5E34DB9A7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7666" y="1669774"/>
            <a:ext cx="8516668" cy="4298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488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1167492" y="381001"/>
            <a:ext cx="9779183" cy="963706"/>
          </a:xfrm>
        </p:spPr>
        <p:txBody>
          <a:bodyPr/>
          <a:lstStyle/>
          <a:p>
            <a:r>
              <a:rPr lang="en-US" dirty="0"/>
              <a:t>Dataset before preprocessing </a:t>
            </a:r>
          </a:p>
        </p:txBody>
      </p:sp>
      <p:pic>
        <p:nvPicPr>
          <p:cNvPr id="10" name="Content Placeholder 9">
            <a:extLst>
              <a:ext uri="{FF2B5EF4-FFF2-40B4-BE49-F238E27FC236}">
                <a16:creationId xmlns:a16="http://schemas.microsoft.com/office/drawing/2014/main" id="{72C84B0E-B12E-0423-4212-18AD4DE572A9}"/>
              </a:ext>
            </a:extLst>
          </p:cNvPr>
          <p:cNvPicPr>
            <a:picLocks noGrp="1" noChangeAspect="1"/>
          </p:cNvPicPr>
          <p:nvPr>
            <p:ph idx="1"/>
          </p:nvPr>
        </p:nvPicPr>
        <p:blipFill>
          <a:blip r:embed="rId2"/>
          <a:stretch>
            <a:fillRect/>
          </a:stretch>
        </p:blipFill>
        <p:spPr>
          <a:xfrm>
            <a:off x="1167492" y="1582739"/>
            <a:ext cx="7886700" cy="2352675"/>
          </a:xfrm>
        </p:spPr>
      </p:pic>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fld id="{7699C8CE-7534-A244-ABE9-5BED2DFEFBDF}" type="datetime1">
              <a:rPr lang="en-US" smtClean="0"/>
              <a:t>12/17/2022</a:t>
            </a:fld>
            <a:endParaRPr lang="en-US" dirty="0"/>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fld id="{294A09A9-5501-47C1-A89A-A340965A2BE2}" type="slidenum">
              <a:rPr lang="en-US" smtClean="0"/>
              <a:pPr/>
              <a:t>6</a:t>
            </a:fld>
            <a:endParaRPr lang="en-US" dirty="0"/>
          </a:p>
        </p:txBody>
      </p:sp>
      <p:pic>
        <p:nvPicPr>
          <p:cNvPr id="12" name="Picture 11">
            <a:extLst>
              <a:ext uri="{FF2B5EF4-FFF2-40B4-BE49-F238E27FC236}">
                <a16:creationId xmlns:a16="http://schemas.microsoft.com/office/drawing/2014/main" id="{E9F8F562-9113-AE4D-72F8-A26B69161DEC}"/>
              </a:ext>
            </a:extLst>
          </p:cNvPr>
          <p:cNvPicPr>
            <a:picLocks noChangeAspect="1"/>
          </p:cNvPicPr>
          <p:nvPr/>
        </p:nvPicPr>
        <p:blipFill>
          <a:blip r:embed="rId3"/>
          <a:stretch>
            <a:fillRect/>
          </a:stretch>
        </p:blipFill>
        <p:spPr>
          <a:xfrm>
            <a:off x="1167492" y="4113680"/>
            <a:ext cx="5867400" cy="2228850"/>
          </a:xfrm>
          <a:prstGeom prst="rect">
            <a:avLst/>
          </a:prstGeom>
        </p:spPr>
      </p:pic>
    </p:spTree>
    <p:extLst>
      <p:ext uri="{BB962C8B-B14F-4D97-AF65-F5344CB8AC3E}">
        <p14:creationId xmlns:p14="http://schemas.microsoft.com/office/powerpoint/2010/main" val="20594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arn(inVertical)">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arn(inVertical)">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fld id="{7699C8CE-7534-A244-ABE9-5BED2DFEFBDF}" type="datetime1">
              <a:rPr lang="en-US" smtClean="0"/>
              <a:t>12/17/2022</a:t>
            </a:fld>
            <a:endParaRPr lang="en-US" dirty="0"/>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fld id="{294A09A9-5501-47C1-A89A-A340965A2BE2}" type="slidenum">
              <a:rPr lang="en-US" smtClean="0"/>
              <a:pPr/>
              <a:t>60</a:t>
            </a:fld>
            <a:endParaRPr lang="en-US" dirty="0"/>
          </a:p>
        </p:txBody>
      </p:sp>
      <p:pic>
        <p:nvPicPr>
          <p:cNvPr id="9" name="Picture 2" descr="C:\Users\NewTech\Downloads\WhatsApp Image 2022-12-09 at 7.12.53 PM.jpeg">
            <a:extLst>
              <a:ext uri="{FF2B5EF4-FFF2-40B4-BE49-F238E27FC236}">
                <a16:creationId xmlns:a16="http://schemas.microsoft.com/office/drawing/2014/main" id="{DC0FAB59-E222-7A17-3C13-4B918CC23E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357" y="672414"/>
            <a:ext cx="6463835" cy="5517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2552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fld id="{7699C8CE-7534-A244-ABE9-5BED2DFEFBDF}" type="datetime1">
              <a:rPr lang="en-US" smtClean="0"/>
              <a:t>12/17/2022</a:t>
            </a:fld>
            <a:endParaRPr lang="en-US" dirty="0"/>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fld id="{294A09A9-5501-47C1-A89A-A340965A2BE2}" type="slidenum">
              <a:rPr lang="en-US" smtClean="0"/>
              <a:pPr/>
              <a:t>61</a:t>
            </a:fld>
            <a:endParaRPr lang="en-US" dirty="0"/>
          </a:p>
        </p:txBody>
      </p:sp>
      <p:pic>
        <p:nvPicPr>
          <p:cNvPr id="2" name="Picture 2" descr="C:\Users\NewTech\Downloads\WhatsApp Image 2022-12-09 at 7.13.02 PM.jpeg">
            <a:extLst>
              <a:ext uri="{FF2B5EF4-FFF2-40B4-BE49-F238E27FC236}">
                <a16:creationId xmlns:a16="http://schemas.microsoft.com/office/drawing/2014/main" id="{1238585E-02D1-2609-22A6-986D1FDE5E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3637" y="1010767"/>
            <a:ext cx="9364726" cy="4836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987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fld id="{7699C8CE-7534-A244-ABE9-5BED2DFEFBDF}" type="datetime1">
              <a:rPr lang="en-US" smtClean="0"/>
              <a:t>12/17/2022</a:t>
            </a:fld>
            <a:endParaRPr lang="en-US" dirty="0"/>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fld id="{294A09A9-5501-47C1-A89A-A340965A2BE2}" type="slidenum">
              <a:rPr lang="en-US" smtClean="0"/>
              <a:pPr/>
              <a:t>62</a:t>
            </a:fld>
            <a:endParaRPr lang="en-US" dirty="0"/>
          </a:p>
        </p:txBody>
      </p:sp>
      <p:pic>
        <p:nvPicPr>
          <p:cNvPr id="4" name="Picture 2" descr="C:\Users\NewTech\Downloads\WhatsApp Image 2022-12-09 at 7.13.10 PM.jpeg">
            <a:extLst>
              <a:ext uri="{FF2B5EF4-FFF2-40B4-BE49-F238E27FC236}">
                <a16:creationId xmlns:a16="http://schemas.microsoft.com/office/drawing/2014/main" id="{40042861-3ADC-1E99-03DD-86C6C4CDD6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87" y="888391"/>
            <a:ext cx="9270826" cy="5081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0105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CBC65CE-6260-246D-74C7-DD9304105569}"/>
              </a:ext>
            </a:extLst>
          </p:cNvPr>
          <p:cNvSpPr>
            <a:spLocks noGrp="1"/>
          </p:cNvSpPr>
          <p:nvPr>
            <p:ph type="dt" sz="half" idx="2"/>
          </p:nvPr>
        </p:nvSpPr>
        <p:spPr/>
        <p:txBody>
          <a:bodyPr/>
          <a:lstStyle/>
          <a:p>
            <a:fld id="{8CE9AC2A-20AD-8C48-B5EB-B5322BDBCDEE}" type="datetime1">
              <a:rPr lang="en-US" smtClean="0"/>
              <a:pPr/>
              <a:t>12/17/2022</a:t>
            </a:fld>
            <a:endParaRPr lang="en-US" dirty="0"/>
          </a:p>
        </p:txBody>
      </p:sp>
      <p:sp>
        <p:nvSpPr>
          <p:cNvPr id="5" name="Footer Placeholder 4">
            <a:extLst>
              <a:ext uri="{FF2B5EF4-FFF2-40B4-BE49-F238E27FC236}">
                <a16:creationId xmlns:a16="http://schemas.microsoft.com/office/drawing/2014/main" id="{C786C04D-43AB-C603-C90F-FCFF24A5FFD6}"/>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BA35CB72-EF0F-24BA-4AE4-B0E2DA7403A4}"/>
              </a:ext>
            </a:extLst>
          </p:cNvPr>
          <p:cNvSpPr>
            <a:spLocks noGrp="1"/>
          </p:cNvSpPr>
          <p:nvPr>
            <p:ph type="sldNum" sz="quarter" idx="4"/>
          </p:nvPr>
        </p:nvSpPr>
        <p:spPr/>
        <p:txBody>
          <a:bodyPr/>
          <a:lstStyle/>
          <a:p>
            <a:fld id="{294A09A9-5501-47C1-A89A-A340965A2BE2}" type="slidenum">
              <a:rPr lang="en-US" smtClean="0"/>
              <a:pPr/>
              <a:t>63</a:t>
            </a:fld>
            <a:endParaRPr lang="en-US" dirty="0"/>
          </a:p>
        </p:txBody>
      </p:sp>
      <p:sp>
        <p:nvSpPr>
          <p:cNvPr id="3" name="TextBox 2">
            <a:extLst>
              <a:ext uri="{FF2B5EF4-FFF2-40B4-BE49-F238E27FC236}">
                <a16:creationId xmlns:a16="http://schemas.microsoft.com/office/drawing/2014/main" id="{1922CF40-C4A1-5728-E28F-C3CF0DFB8399}"/>
              </a:ext>
            </a:extLst>
          </p:cNvPr>
          <p:cNvSpPr txBox="1"/>
          <p:nvPr/>
        </p:nvSpPr>
        <p:spPr>
          <a:xfrm>
            <a:off x="578224" y="443753"/>
            <a:ext cx="8740588" cy="400110"/>
          </a:xfrm>
          <a:prstGeom prst="rect">
            <a:avLst/>
          </a:prstGeom>
          <a:noFill/>
        </p:spPr>
        <p:txBody>
          <a:bodyPr wrap="square" rtlCol="0">
            <a:spAutoFit/>
          </a:bodyPr>
          <a:lstStyle/>
          <a:p>
            <a:r>
              <a:rPr lang="en-US" sz="2000" dirty="0"/>
              <a:t>Suppose that we will replace {B,C,E} by {milk , bread , egg}</a:t>
            </a:r>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56423" y="1141553"/>
            <a:ext cx="6716755" cy="4845660"/>
          </a:xfrm>
        </p:spPr>
      </p:pic>
    </p:spTree>
    <p:extLst>
      <p:ext uri="{BB962C8B-B14F-4D97-AF65-F5344CB8AC3E}">
        <p14:creationId xmlns:p14="http://schemas.microsoft.com/office/powerpoint/2010/main" val="2074836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077C39D-5543-83B3-6211-487C714AAD0A}"/>
              </a:ext>
            </a:extLst>
          </p:cNvPr>
          <p:cNvSpPr>
            <a:spLocks noGrp="1"/>
          </p:cNvSpPr>
          <p:nvPr>
            <p:ph type="dt" sz="half" idx="2"/>
          </p:nvPr>
        </p:nvSpPr>
        <p:spPr/>
        <p:txBody>
          <a:bodyPr/>
          <a:lstStyle/>
          <a:p>
            <a:fld id="{8CE9AC2A-20AD-8C48-B5EB-B5322BDBCDEE}" type="datetime1">
              <a:rPr lang="en-US" smtClean="0"/>
              <a:pPr/>
              <a:t>12/17/2022</a:t>
            </a:fld>
            <a:endParaRPr lang="en-US" dirty="0"/>
          </a:p>
        </p:txBody>
      </p:sp>
      <p:sp>
        <p:nvSpPr>
          <p:cNvPr id="5" name="Footer Placeholder 4">
            <a:extLst>
              <a:ext uri="{FF2B5EF4-FFF2-40B4-BE49-F238E27FC236}">
                <a16:creationId xmlns:a16="http://schemas.microsoft.com/office/drawing/2014/main" id="{532DB68F-9F82-3F62-AF47-74790D2B42AD}"/>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BE62D4BA-BEBE-7383-C9FB-2980E1BDE21A}"/>
              </a:ext>
            </a:extLst>
          </p:cNvPr>
          <p:cNvSpPr>
            <a:spLocks noGrp="1"/>
          </p:cNvSpPr>
          <p:nvPr>
            <p:ph type="sldNum" sz="quarter" idx="4"/>
          </p:nvPr>
        </p:nvSpPr>
        <p:spPr/>
        <p:txBody>
          <a:bodyPr/>
          <a:lstStyle/>
          <a:p>
            <a:fld id="{294A09A9-5501-47C1-A89A-A340965A2BE2}" type="slidenum">
              <a:rPr lang="en-US" smtClean="0"/>
              <a:pPr/>
              <a:t>64</a:t>
            </a:fld>
            <a:endParaRPr lang="en-US" dirty="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4830" y="1355439"/>
            <a:ext cx="9756230" cy="4079113"/>
          </a:xfrm>
        </p:spPr>
      </p:pic>
    </p:spTree>
    <p:extLst>
      <p:ext uri="{BB962C8B-B14F-4D97-AF65-F5344CB8AC3E}">
        <p14:creationId xmlns:p14="http://schemas.microsoft.com/office/powerpoint/2010/main" val="1922998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1459FDA-5E1A-EF36-306C-F37D00470833}"/>
              </a:ext>
            </a:extLst>
          </p:cNvPr>
          <p:cNvSpPr>
            <a:spLocks noGrp="1"/>
          </p:cNvSpPr>
          <p:nvPr>
            <p:ph type="dt" sz="half" idx="2"/>
          </p:nvPr>
        </p:nvSpPr>
        <p:spPr/>
        <p:txBody>
          <a:bodyPr/>
          <a:lstStyle/>
          <a:p>
            <a:fld id="{8CE9AC2A-20AD-8C48-B5EB-B5322BDBCDEE}" type="datetime1">
              <a:rPr lang="en-US" smtClean="0"/>
              <a:pPr/>
              <a:t>12/17/2022</a:t>
            </a:fld>
            <a:endParaRPr lang="en-US" dirty="0"/>
          </a:p>
        </p:txBody>
      </p:sp>
      <p:sp>
        <p:nvSpPr>
          <p:cNvPr id="5" name="Footer Placeholder 4">
            <a:extLst>
              <a:ext uri="{FF2B5EF4-FFF2-40B4-BE49-F238E27FC236}">
                <a16:creationId xmlns:a16="http://schemas.microsoft.com/office/drawing/2014/main" id="{EDB18244-8D01-44B4-D541-DED3BEB11573}"/>
              </a:ext>
            </a:extLst>
          </p:cNvPr>
          <p:cNvSpPr>
            <a:spLocks noGrp="1"/>
          </p:cNvSpPr>
          <p:nvPr>
            <p:ph type="ftr" sz="quarter" idx="3"/>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905C7B4E-3024-07CE-3674-75693E7A6C8A}"/>
              </a:ext>
            </a:extLst>
          </p:cNvPr>
          <p:cNvSpPr>
            <a:spLocks noGrp="1"/>
          </p:cNvSpPr>
          <p:nvPr>
            <p:ph type="sldNum" sz="quarter" idx="4"/>
          </p:nvPr>
        </p:nvSpPr>
        <p:spPr/>
        <p:txBody>
          <a:bodyPr/>
          <a:lstStyle/>
          <a:p>
            <a:fld id="{294A09A9-5501-47C1-A89A-A340965A2BE2}" type="slidenum">
              <a:rPr lang="en-US" smtClean="0"/>
              <a:pPr/>
              <a:t>65</a:t>
            </a:fld>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7673" y="1425298"/>
            <a:ext cx="8740871" cy="4005251"/>
          </a:xfrm>
        </p:spPr>
      </p:pic>
    </p:spTree>
    <p:extLst>
      <p:ext uri="{BB962C8B-B14F-4D97-AF65-F5344CB8AC3E}">
        <p14:creationId xmlns:p14="http://schemas.microsoft.com/office/powerpoint/2010/main" val="2965993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F65A7-995A-9F45-891C-82D9B9D40801}"/>
              </a:ext>
            </a:extLst>
          </p:cNvPr>
          <p:cNvSpPr>
            <a:spLocks noGrp="1"/>
          </p:cNvSpPr>
          <p:nvPr>
            <p:ph type="title"/>
          </p:nvPr>
        </p:nvSpPr>
        <p:spPr>
          <a:xfrm>
            <a:off x="1728597" y="1737230"/>
            <a:ext cx="8412079" cy="2810460"/>
          </a:xfrm>
        </p:spPr>
        <p:txBody>
          <a:bodyPr>
            <a:normAutofit/>
          </a:bodyPr>
          <a:lstStyle/>
          <a:p>
            <a:r>
              <a:rPr lang="en-US" sz="7200" b="1" dirty="0"/>
              <a:t>Logistic Regression</a:t>
            </a:r>
          </a:p>
        </p:txBody>
      </p:sp>
      <p:sp>
        <p:nvSpPr>
          <p:cNvPr id="13" name="Text Placeholder 5">
            <a:extLst>
              <a:ext uri="{FF2B5EF4-FFF2-40B4-BE49-F238E27FC236}">
                <a16:creationId xmlns:a16="http://schemas.microsoft.com/office/drawing/2014/main" id="{6118A1B7-08BA-6B43-BBA8-952377DF944D}"/>
              </a:ext>
            </a:extLst>
          </p:cNvPr>
          <p:cNvSpPr>
            <a:spLocks noGrp="1"/>
          </p:cNvSpPr>
          <p:nvPr>
            <p:ph type="body" sz="quarter" idx="13"/>
          </p:nvPr>
        </p:nvSpPr>
        <p:spPr>
          <a:xfrm>
            <a:off x="1502619" y="543354"/>
            <a:ext cx="1364297" cy="1094521"/>
          </a:xfrm>
        </p:spPr>
        <p:txBody>
          <a:bodyPr/>
          <a:lstStyle/>
          <a:p>
            <a:r>
              <a:rPr lang="en-US" dirty="0"/>
              <a:t>“</a:t>
            </a:r>
          </a:p>
        </p:txBody>
      </p:sp>
      <p:sp>
        <p:nvSpPr>
          <p:cNvPr id="14" name="Text Placeholder 7">
            <a:extLst>
              <a:ext uri="{FF2B5EF4-FFF2-40B4-BE49-F238E27FC236}">
                <a16:creationId xmlns:a16="http://schemas.microsoft.com/office/drawing/2014/main" id="{A1F17760-D90A-AB46-A4E0-31B2684E3F5E}"/>
              </a:ext>
            </a:extLst>
          </p:cNvPr>
          <p:cNvSpPr>
            <a:spLocks noGrp="1"/>
          </p:cNvSpPr>
          <p:nvPr>
            <p:ph type="body" sz="quarter" idx="15"/>
          </p:nvPr>
        </p:nvSpPr>
        <p:spPr>
          <a:xfrm>
            <a:off x="9420876" y="3426615"/>
            <a:ext cx="1364297" cy="1094521"/>
          </a:xfrm>
        </p:spPr>
        <p:txBody>
          <a:bodyPr/>
          <a:lstStyle/>
          <a:p>
            <a:r>
              <a:rPr lang="en-US" dirty="0"/>
              <a:t>”</a:t>
            </a:r>
          </a:p>
        </p:txBody>
      </p:sp>
      <p:sp>
        <p:nvSpPr>
          <p:cNvPr id="3" name="Date Placeholder 2">
            <a:extLst>
              <a:ext uri="{FF2B5EF4-FFF2-40B4-BE49-F238E27FC236}">
                <a16:creationId xmlns:a16="http://schemas.microsoft.com/office/drawing/2014/main" id="{8D3F7063-A64B-CB42-8BBF-BF52424269A8}"/>
              </a:ext>
            </a:extLst>
          </p:cNvPr>
          <p:cNvSpPr>
            <a:spLocks noGrp="1"/>
          </p:cNvSpPr>
          <p:nvPr>
            <p:ph type="dt" sz="half" idx="10"/>
          </p:nvPr>
        </p:nvSpPr>
        <p:spPr/>
        <p:txBody>
          <a:bodyPr/>
          <a:lstStyle/>
          <a:p>
            <a:fld id="{4CF75428-5BE0-934D-BB71-675F8E23A386}" type="datetime1">
              <a:rPr lang="en-US" smtClean="0"/>
              <a:t>12/17/2022</a:t>
            </a:fld>
            <a:endParaRPr lang="en-US" dirty="0"/>
          </a:p>
        </p:txBody>
      </p:sp>
      <p:sp>
        <p:nvSpPr>
          <p:cNvPr id="4" name="Footer Placeholder 3">
            <a:extLst>
              <a:ext uri="{FF2B5EF4-FFF2-40B4-BE49-F238E27FC236}">
                <a16:creationId xmlns:a16="http://schemas.microsoft.com/office/drawing/2014/main" id="{6E4EA976-8646-0143-BA18-8675E6FA5EB7}"/>
              </a:ext>
            </a:extLst>
          </p:cNvPr>
          <p:cNvSpPr>
            <a:spLocks noGrp="1"/>
          </p:cNvSpPr>
          <p:nvPr>
            <p:ph type="ftr" sz="quarter" idx="11"/>
          </p:nvPr>
        </p:nvSpPr>
        <p:spPr/>
        <p:txBody>
          <a:bodyPr/>
          <a:lstStyle/>
          <a:p>
            <a:r>
              <a:rPr lang="en-US" dirty="0"/>
              <a:t>Logistic Regression</a:t>
            </a:r>
          </a:p>
        </p:txBody>
      </p:sp>
      <p:sp>
        <p:nvSpPr>
          <p:cNvPr id="5" name="Slide Number Placeholder 4">
            <a:extLst>
              <a:ext uri="{FF2B5EF4-FFF2-40B4-BE49-F238E27FC236}">
                <a16:creationId xmlns:a16="http://schemas.microsoft.com/office/drawing/2014/main" id="{7003A5E2-8F37-D546-BCD9-24A2037BB54D}"/>
              </a:ext>
            </a:extLst>
          </p:cNvPr>
          <p:cNvSpPr>
            <a:spLocks noGrp="1"/>
          </p:cNvSpPr>
          <p:nvPr>
            <p:ph type="sldNum" sz="quarter" idx="12"/>
          </p:nvPr>
        </p:nvSpPr>
        <p:spPr/>
        <p:txBody>
          <a:bodyPr/>
          <a:lstStyle/>
          <a:p>
            <a:fld id="{294A09A9-5501-47C1-A89A-A340965A2BE2}" type="slidenum">
              <a:rPr lang="en-US" smtClean="0"/>
              <a:pPr/>
              <a:t>66</a:t>
            </a:fld>
            <a:endParaRPr lang="en-US" dirty="0"/>
          </a:p>
        </p:txBody>
      </p:sp>
    </p:spTree>
    <p:extLst>
      <p:ext uri="{BB962C8B-B14F-4D97-AF65-F5344CB8AC3E}">
        <p14:creationId xmlns:p14="http://schemas.microsoft.com/office/powerpoint/2010/main" val="1293018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741364" y="357792"/>
            <a:ext cx="9779183" cy="923365"/>
          </a:xfrm>
        </p:spPr>
        <p:txBody>
          <a:bodyPr/>
          <a:lstStyle/>
          <a:p>
            <a:r>
              <a:rPr lang="en-US" dirty="0">
                <a:solidFill>
                  <a:schemeClr val="accent1">
                    <a:lumMod val="75000"/>
                  </a:schemeClr>
                </a:solidFill>
              </a:rPr>
              <a:t>Logistic Regression</a:t>
            </a:r>
          </a:p>
        </p:txBody>
      </p:sp>
      <p:sp>
        <p:nvSpPr>
          <p:cNvPr id="11" name="Content Placeholder 10">
            <a:extLst>
              <a:ext uri="{FF2B5EF4-FFF2-40B4-BE49-F238E27FC236}">
                <a16:creationId xmlns:a16="http://schemas.microsoft.com/office/drawing/2014/main" id="{FE6A039E-B9B4-5E1D-BD7C-8335097374D6}"/>
              </a:ext>
            </a:extLst>
          </p:cNvPr>
          <p:cNvSpPr>
            <a:spLocks noGrp="1"/>
          </p:cNvSpPr>
          <p:nvPr>
            <p:ph idx="1"/>
          </p:nvPr>
        </p:nvSpPr>
        <p:spPr>
          <a:xfrm>
            <a:off x="870013" y="1417557"/>
            <a:ext cx="10559988" cy="4660514"/>
          </a:xfrm>
        </p:spPr>
        <p:txBody>
          <a:bodyPr/>
          <a:lstStyle/>
          <a:p>
            <a:pPr marL="457200" indent="-457200">
              <a:lnSpc>
                <a:spcPct val="100000"/>
              </a:lnSpc>
              <a:buFont typeface="Arial" panose="020B0604020202020204" pitchFamily="34" charset="0"/>
              <a:buChar char="•"/>
            </a:pPr>
            <a:r>
              <a:rPr lang="en-US" dirty="0"/>
              <a:t>Logistic regression is a fundamental classification technique. It belongs to the group of linear classifiers and is somewhat similar to polynomial and linear regression. </a:t>
            </a:r>
          </a:p>
          <a:p>
            <a:pPr>
              <a:lnSpc>
                <a:spcPct val="100000"/>
              </a:lnSpc>
            </a:pPr>
            <a:endParaRPr lang="en-US" dirty="0"/>
          </a:p>
          <a:p>
            <a:pPr marL="457200" indent="-457200">
              <a:lnSpc>
                <a:spcPct val="100000"/>
              </a:lnSpc>
              <a:buFont typeface="Arial" panose="020B0604020202020204" pitchFamily="34" charset="0"/>
              <a:buChar char="•"/>
            </a:pPr>
            <a:r>
              <a:rPr lang="en-US" dirty="0"/>
              <a:t>Logistic regression is fast and relatively uncomplicated, and it’s convenient for you to interpret the results. Although it’s essentially a method for binary classification, it can also be applied to multiclass problems.</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12/17/2022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solidFill>
                  <a:schemeClr val="bg1">
                    <a:lumMod val="50000"/>
                  </a:schemeClr>
                </a:solidFill>
              </a:rPr>
              <a:t>Logistic Regression</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67</a:t>
            </a:fld>
            <a:endParaRPr lang="en-US" dirty="0"/>
          </a:p>
        </p:txBody>
      </p:sp>
    </p:spTree>
    <p:extLst>
      <p:ext uri="{BB962C8B-B14F-4D97-AF65-F5344CB8AC3E}">
        <p14:creationId xmlns:p14="http://schemas.microsoft.com/office/powerpoint/2010/main" val="2931214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 calcmode="lin" valueType="num">
                                      <p:cBhvr additive="base">
                                        <p:cTn id="13"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fld id="{7699C8CE-7534-A244-ABE9-5BED2DFEFBDF}" type="datetime1">
              <a:rPr lang="en-US" smtClean="0"/>
              <a:t>12/17/2022</a:t>
            </a:fld>
            <a:endParaRPr lang="en-US" dirty="0"/>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r>
              <a:rPr lang="en-US" dirty="0"/>
              <a:t>Logistic and Linear Regression</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fld id="{294A09A9-5501-47C1-A89A-A340965A2BE2}" type="slidenum">
              <a:rPr lang="en-US" smtClean="0"/>
              <a:pPr/>
              <a:t>68</a:t>
            </a:fld>
            <a:endParaRPr lang="en-US" dirty="0"/>
          </a:p>
        </p:txBody>
      </p:sp>
      <p:pic>
        <p:nvPicPr>
          <p:cNvPr id="1026" name="Picture 2" descr="C:\Users\NewTech\Desktop\logist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7399" y="1372532"/>
            <a:ext cx="8886292" cy="447459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21453" y="367564"/>
            <a:ext cx="5126724" cy="523220"/>
          </a:xfrm>
          <a:prstGeom prst="rect">
            <a:avLst/>
          </a:prstGeom>
          <a:noFill/>
        </p:spPr>
        <p:txBody>
          <a:bodyPr wrap="none" rtlCol="1">
            <a:spAutoFit/>
          </a:bodyPr>
          <a:lstStyle/>
          <a:p>
            <a:r>
              <a:rPr lang="en-US" sz="2800" dirty="0">
                <a:solidFill>
                  <a:schemeClr val="accent1">
                    <a:lumMod val="75000"/>
                  </a:schemeClr>
                </a:solidFill>
              </a:rPr>
              <a:t>Logistic and Linear Regression</a:t>
            </a:r>
            <a:endParaRPr lang="ar-EG" sz="2800" dirty="0">
              <a:solidFill>
                <a:schemeClr val="accent1">
                  <a:lumMod val="75000"/>
                </a:schemeClr>
              </a:solidFill>
            </a:endParaRPr>
          </a:p>
        </p:txBody>
      </p:sp>
    </p:spTree>
    <p:extLst>
      <p:ext uri="{BB962C8B-B14F-4D97-AF65-F5344CB8AC3E}">
        <p14:creationId xmlns:p14="http://schemas.microsoft.com/office/powerpoint/2010/main" val="307700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barn(inVertical)">
                                      <p:cBhvr>
                                        <p:cTn id="1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fld id="{7699C8CE-7534-A244-ABE9-5BED2DFEFBDF}" type="datetime1">
              <a:rPr lang="en-US" smtClean="0"/>
              <a:t>12/17/2022</a:t>
            </a:fld>
            <a:endParaRPr lang="en-US" dirty="0"/>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r>
              <a:rPr lang="en-US" dirty="0"/>
              <a:t>Sigmoid function</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fld id="{294A09A9-5501-47C1-A89A-A340965A2BE2}" type="slidenum">
              <a:rPr lang="en-US" smtClean="0"/>
              <a:pPr/>
              <a:t>69</a:t>
            </a:fld>
            <a:endParaRPr lang="en-US" dirty="0"/>
          </a:p>
        </p:txBody>
      </p:sp>
      <p:sp>
        <p:nvSpPr>
          <p:cNvPr id="2" name="TextBox 1"/>
          <p:cNvSpPr txBox="1"/>
          <p:nvPr/>
        </p:nvSpPr>
        <p:spPr>
          <a:xfrm>
            <a:off x="721453" y="367564"/>
            <a:ext cx="2844047" cy="523220"/>
          </a:xfrm>
          <a:prstGeom prst="rect">
            <a:avLst/>
          </a:prstGeom>
          <a:noFill/>
        </p:spPr>
        <p:txBody>
          <a:bodyPr wrap="none" rtlCol="1">
            <a:spAutoFit/>
          </a:bodyPr>
          <a:lstStyle/>
          <a:p>
            <a:r>
              <a:rPr lang="en-US" sz="2800" dirty="0">
                <a:solidFill>
                  <a:schemeClr val="accent1">
                    <a:lumMod val="75000"/>
                  </a:schemeClr>
                </a:solidFill>
              </a:rPr>
              <a:t>Sigmoid function</a:t>
            </a:r>
            <a:endParaRPr lang="ar-EG" sz="2800" dirty="0">
              <a:solidFill>
                <a:schemeClr val="accent1">
                  <a:lumMod val="75000"/>
                </a:schemeClr>
              </a:solidFill>
            </a:endParaRPr>
          </a:p>
        </p:txBody>
      </p:sp>
      <p:pic>
        <p:nvPicPr>
          <p:cNvPr id="2051" name="Picture 3" descr="C:\Users\NewTech\Desktop\sigmoi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6935" y="1134064"/>
            <a:ext cx="8043809" cy="5057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303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2051"/>
                                        </p:tgtEl>
                                        <p:attrNameLst>
                                          <p:attrName>style.visibility</p:attrName>
                                        </p:attrNameLst>
                                      </p:cBhvr>
                                      <p:to>
                                        <p:strVal val="visible"/>
                                      </p:to>
                                    </p:set>
                                    <p:animEffect transition="in" filter="barn(inVertical)">
                                      <p:cBhvr>
                                        <p:cTn id="13" dur="5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F65A7-995A-9F45-891C-82D9B9D40801}"/>
              </a:ext>
            </a:extLst>
          </p:cNvPr>
          <p:cNvSpPr>
            <a:spLocks noGrp="1"/>
          </p:cNvSpPr>
          <p:nvPr>
            <p:ph type="title"/>
          </p:nvPr>
        </p:nvSpPr>
        <p:spPr>
          <a:xfrm>
            <a:off x="1889961" y="1791018"/>
            <a:ext cx="8412079" cy="2810460"/>
          </a:xfrm>
        </p:spPr>
        <p:txBody>
          <a:bodyPr>
            <a:normAutofit/>
          </a:bodyPr>
          <a:lstStyle/>
          <a:p>
            <a:r>
              <a:rPr lang="en-US" sz="8000" b="1" dirty="0"/>
              <a:t>Preprocessing</a:t>
            </a:r>
          </a:p>
        </p:txBody>
      </p:sp>
      <p:sp>
        <p:nvSpPr>
          <p:cNvPr id="13" name="Text Placeholder 5">
            <a:extLst>
              <a:ext uri="{FF2B5EF4-FFF2-40B4-BE49-F238E27FC236}">
                <a16:creationId xmlns:a16="http://schemas.microsoft.com/office/drawing/2014/main" id="{6118A1B7-08BA-6B43-BBA8-952377DF944D}"/>
              </a:ext>
            </a:extLst>
          </p:cNvPr>
          <p:cNvSpPr>
            <a:spLocks noGrp="1"/>
          </p:cNvSpPr>
          <p:nvPr>
            <p:ph type="body" sz="quarter" idx="13"/>
          </p:nvPr>
        </p:nvSpPr>
        <p:spPr>
          <a:xfrm>
            <a:off x="1502619" y="543354"/>
            <a:ext cx="1364297" cy="1094521"/>
          </a:xfrm>
        </p:spPr>
        <p:txBody>
          <a:bodyPr/>
          <a:lstStyle/>
          <a:p>
            <a:r>
              <a:rPr lang="en-US" dirty="0"/>
              <a:t>“</a:t>
            </a:r>
          </a:p>
        </p:txBody>
      </p:sp>
      <p:sp>
        <p:nvSpPr>
          <p:cNvPr id="14" name="Text Placeholder 7">
            <a:extLst>
              <a:ext uri="{FF2B5EF4-FFF2-40B4-BE49-F238E27FC236}">
                <a16:creationId xmlns:a16="http://schemas.microsoft.com/office/drawing/2014/main" id="{A1F17760-D90A-AB46-A4E0-31B2684E3F5E}"/>
              </a:ext>
            </a:extLst>
          </p:cNvPr>
          <p:cNvSpPr>
            <a:spLocks noGrp="1"/>
          </p:cNvSpPr>
          <p:nvPr>
            <p:ph type="body" sz="quarter" idx="15"/>
          </p:nvPr>
        </p:nvSpPr>
        <p:spPr>
          <a:xfrm>
            <a:off x="9420876" y="3426615"/>
            <a:ext cx="1364297" cy="1094521"/>
          </a:xfrm>
        </p:spPr>
        <p:txBody>
          <a:bodyPr/>
          <a:lstStyle/>
          <a:p>
            <a:r>
              <a:rPr lang="en-US" dirty="0"/>
              <a:t>”</a:t>
            </a:r>
          </a:p>
        </p:txBody>
      </p:sp>
      <p:sp>
        <p:nvSpPr>
          <p:cNvPr id="3" name="Date Placeholder 2">
            <a:extLst>
              <a:ext uri="{FF2B5EF4-FFF2-40B4-BE49-F238E27FC236}">
                <a16:creationId xmlns:a16="http://schemas.microsoft.com/office/drawing/2014/main" id="{8D3F7063-A64B-CB42-8BBF-BF52424269A8}"/>
              </a:ext>
            </a:extLst>
          </p:cNvPr>
          <p:cNvSpPr>
            <a:spLocks noGrp="1"/>
          </p:cNvSpPr>
          <p:nvPr>
            <p:ph type="dt" sz="half" idx="10"/>
          </p:nvPr>
        </p:nvSpPr>
        <p:spPr/>
        <p:txBody>
          <a:bodyPr/>
          <a:lstStyle/>
          <a:p>
            <a:fld id="{4CF75428-5BE0-934D-BB71-675F8E23A386}" type="datetime1">
              <a:rPr lang="en-US" smtClean="0"/>
              <a:t>12/17/2022</a:t>
            </a:fld>
            <a:endParaRPr lang="en-US" dirty="0"/>
          </a:p>
        </p:txBody>
      </p:sp>
      <p:sp>
        <p:nvSpPr>
          <p:cNvPr id="4" name="Footer Placeholder 3">
            <a:extLst>
              <a:ext uri="{FF2B5EF4-FFF2-40B4-BE49-F238E27FC236}">
                <a16:creationId xmlns:a16="http://schemas.microsoft.com/office/drawing/2014/main" id="{6E4EA976-8646-0143-BA18-8675E6FA5EB7}"/>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7003A5E2-8F37-D546-BCD9-24A2037BB54D}"/>
              </a:ext>
            </a:extLst>
          </p:cNvPr>
          <p:cNvSpPr>
            <a:spLocks noGrp="1"/>
          </p:cNvSpPr>
          <p:nvPr>
            <p:ph type="sldNum" sz="quarter" idx="12"/>
          </p:nvPr>
        </p:nvSpPr>
        <p:spPr/>
        <p:txBody>
          <a:bodyPr/>
          <a:lstStyle/>
          <a:p>
            <a:fld id="{294A09A9-5501-47C1-A89A-A340965A2BE2}" type="slidenum">
              <a:rPr lang="en-US" smtClean="0"/>
              <a:pPr/>
              <a:t>7</a:t>
            </a:fld>
            <a:endParaRPr lang="en-US" dirty="0"/>
          </a:p>
        </p:txBody>
      </p:sp>
    </p:spTree>
    <p:extLst>
      <p:ext uri="{BB962C8B-B14F-4D97-AF65-F5344CB8AC3E}">
        <p14:creationId xmlns:p14="http://schemas.microsoft.com/office/powerpoint/2010/main" val="2639983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fld id="{7699C8CE-7534-A244-ABE9-5BED2DFEFBDF}" type="datetime1">
              <a:rPr lang="en-US" smtClean="0"/>
              <a:t>12/17/2022</a:t>
            </a:fld>
            <a:endParaRPr lang="en-US" dirty="0"/>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r>
              <a:rPr lang="en-US" dirty="0"/>
              <a:t>Logistic Regression</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fld id="{294A09A9-5501-47C1-A89A-A340965A2BE2}" type="slidenum">
              <a:rPr lang="en-US" smtClean="0"/>
              <a:pPr/>
              <a:t>70</a:t>
            </a:fld>
            <a:endParaRPr lang="en-US" dirty="0"/>
          </a:p>
        </p:txBody>
      </p:sp>
      <p:pic>
        <p:nvPicPr>
          <p:cNvPr id="3074" name="Picture 2" descr="C:\Users\NewTech\Desktop\Logistic Regress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726" y="935547"/>
            <a:ext cx="9914434" cy="4752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002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barn(inVertical)">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fld id="{7699C8CE-7534-A244-ABE9-5BED2DFEFBDF}" type="datetime1">
              <a:rPr lang="en-US" smtClean="0"/>
              <a:t>12/17/2022</a:t>
            </a:fld>
            <a:endParaRPr lang="en-US" dirty="0"/>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r>
              <a:rPr lang="en-US" dirty="0"/>
              <a:t>Logistic Regression</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fld id="{294A09A9-5501-47C1-A89A-A340965A2BE2}" type="slidenum">
              <a:rPr lang="en-US" smtClean="0"/>
              <a:pPr/>
              <a:t>71</a:t>
            </a:fld>
            <a:endParaRPr lang="en-US" dirty="0"/>
          </a:p>
        </p:txBody>
      </p:sp>
      <p:pic>
        <p:nvPicPr>
          <p:cNvPr id="1026" name="Picture 2" descr="C:\Users\NewTech\Desktop\Capture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1765" y="1358855"/>
            <a:ext cx="5341937" cy="82232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NewTech\Desktop\Capture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1765" y="3112636"/>
            <a:ext cx="5053012" cy="10747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NewTech\Desktop\Captur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1765" y="4834447"/>
            <a:ext cx="5129213" cy="103663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68065" y="1508407"/>
            <a:ext cx="2701381" cy="523220"/>
          </a:xfrm>
          <a:prstGeom prst="rect">
            <a:avLst/>
          </a:prstGeom>
          <a:noFill/>
        </p:spPr>
        <p:txBody>
          <a:bodyPr wrap="none" rtlCol="1">
            <a:spAutoFit/>
          </a:bodyPr>
          <a:lstStyle/>
          <a:p>
            <a:r>
              <a:rPr lang="en-US" sz="2800" dirty="0">
                <a:solidFill>
                  <a:schemeClr val="accent1">
                    <a:lumMod val="75000"/>
                  </a:schemeClr>
                </a:solidFill>
              </a:rPr>
              <a:t>Cost Function : </a:t>
            </a:r>
            <a:endParaRPr lang="ar-EG" sz="2800" dirty="0">
              <a:solidFill>
                <a:schemeClr val="accent1">
                  <a:lumMod val="75000"/>
                </a:schemeClr>
              </a:solidFill>
            </a:endParaRPr>
          </a:p>
        </p:txBody>
      </p:sp>
      <p:sp>
        <p:nvSpPr>
          <p:cNvPr id="4" name="TextBox 3"/>
          <p:cNvSpPr txBox="1"/>
          <p:nvPr/>
        </p:nvSpPr>
        <p:spPr>
          <a:xfrm>
            <a:off x="368065" y="3388395"/>
            <a:ext cx="3223959" cy="523220"/>
          </a:xfrm>
          <a:prstGeom prst="rect">
            <a:avLst/>
          </a:prstGeom>
          <a:noFill/>
        </p:spPr>
        <p:txBody>
          <a:bodyPr wrap="none" rtlCol="1">
            <a:spAutoFit/>
          </a:bodyPr>
          <a:lstStyle/>
          <a:p>
            <a:r>
              <a:rPr lang="en-US" sz="2800" dirty="0">
                <a:solidFill>
                  <a:schemeClr val="accent1">
                    <a:lumMod val="75000"/>
                  </a:schemeClr>
                </a:solidFill>
              </a:rPr>
              <a:t>Gradient</a:t>
            </a:r>
            <a:r>
              <a:rPr lang="en-US" sz="2400" dirty="0">
                <a:solidFill>
                  <a:schemeClr val="accent1">
                    <a:lumMod val="75000"/>
                  </a:schemeClr>
                </a:solidFill>
              </a:rPr>
              <a:t> </a:t>
            </a:r>
            <a:r>
              <a:rPr lang="en-US" sz="2800" dirty="0">
                <a:solidFill>
                  <a:schemeClr val="accent1">
                    <a:lumMod val="75000"/>
                  </a:schemeClr>
                </a:solidFill>
              </a:rPr>
              <a:t>Descent</a:t>
            </a:r>
            <a:r>
              <a:rPr lang="en-US" sz="2400" dirty="0">
                <a:solidFill>
                  <a:schemeClr val="accent1">
                    <a:lumMod val="75000"/>
                  </a:schemeClr>
                </a:solidFill>
              </a:rPr>
              <a:t> : </a:t>
            </a:r>
            <a:endParaRPr lang="ar-EG" sz="2400" dirty="0">
              <a:solidFill>
                <a:schemeClr val="accent1">
                  <a:lumMod val="75000"/>
                </a:schemeClr>
              </a:solidFill>
            </a:endParaRPr>
          </a:p>
        </p:txBody>
      </p:sp>
      <p:sp>
        <p:nvSpPr>
          <p:cNvPr id="7" name="TextBox 6"/>
          <p:cNvSpPr txBox="1"/>
          <p:nvPr/>
        </p:nvSpPr>
        <p:spPr>
          <a:xfrm>
            <a:off x="368065" y="5091156"/>
            <a:ext cx="2840841" cy="523220"/>
          </a:xfrm>
          <a:prstGeom prst="rect">
            <a:avLst/>
          </a:prstGeom>
          <a:noFill/>
        </p:spPr>
        <p:txBody>
          <a:bodyPr wrap="none" rtlCol="1">
            <a:spAutoFit/>
          </a:bodyPr>
          <a:lstStyle/>
          <a:p>
            <a:r>
              <a:rPr lang="en-US" sz="2800" dirty="0">
                <a:solidFill>
                  <a:schemeClr val="accent1">
                    <a:lumMod val="75000"/>
                  </a:schemeClr>
                </a:solidFill>
              </a:rPr>
              <a:t>Accuracy score :</a:t>
            </a:r>
            <a:endParaRPr lang="ar-EG" sz="2800" dirty="0">
              <a:solidFill>
                <a:schemeClr val="accent1">
                  <a:lumMod val="75000"/>
                </a:schemeClr>
              </a:solidFill>
            </a:endParaRPr>
          </a:p>
        </p:txBody>
      </p:sp>
    </p:spTree>
    <p:extLst>
      <p:ext uri="{BB962C8B-B14F-4D97-AF65-F5344CB8AC3E}">
        <p14:creationId xmlns:p14="http://schemas.microsoft.com/office/powerpoint/2010/main" val="3963552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anim calcmode="lin" valueType="num">
                                      <p:cBhvr additive="base">
                                        <p:cTn id="11" dur="500" fill="hold"/>
                                        <p:tgtEl>
                                          <p:spTgt spid="1026"/>
                                        </p:tgtEl>
                                        <p:attrNameLst>
                                          <p:attrName>ppt_x</p:attrName>
                                        </p:attrNameLst>
                                      </p:cBhvr>
                                      <p:tavLst>
                                        <p:tav tm="0">
                                          <p:val>
                                            <p:strVal val="#ppt_x"/>
                                          </p:val>
                                        </p:tav>
                                        <p:tav tm="100000">
                                          <p:val>
                                            <p:strVal val="#ppt_x"/>
                                          </p:val>
                                        </p:tav>
                                      </p:tavLst>
                                    </p:anim>
                                    <p:anim calcmode="lin" valueType="num">
                                      <p:cBhvr additive="base">
                                        <p:cTn id="1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027"/>
                                        </p:tgtEl>
                                        <p:attrNameLst>
                                          <p:attrName>style.visibility</p:attrName>
                                        </p:attrNameLst>
                                      </p:cBhvr>
                                      <p:to>
                                        <p:strVal val="visible"/>
                                      </p:to>
                                    </p:set>
                                    <p:anim calcmode="lin" valueType="num">
                                      <p:cBhvr additive="base">
                                        <p:cTn id="21" dur="500" fill="hold"/>
                                        <p:tgtEl>
                                          <p:spTgt spid="1027"/>
                                        </p:tgtEl>
                                        <p:attrNameLst>
                                          <p:attrName>ppt_x</p:attrName>
                                        </p:attrNameLst>
                                      </p:cBhvr>
                                      <p:tavLst>
                                        <p:tav tm="0">
                                          <p:val>
                                            <p:strVal val="#ppt_x"/>
                                          </p:val>
                                        </p:tav>
                                        <p:tav tm="100000">
                                          <p:val>
                                            <p:strVal val="#ppt_x"/>
                                          </p:val>
                                        </p:tav>
                                      </p:tavLst>
                                    </p:anim>
                                    <p:anim calcmode="lin" valueType="num">
                                      <p:cBhvr additive="base">
                                        <p:cTn id="22"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028"/>
                                        </p:tgtEl>
                                        <p:attrNameLst>
                                          <p:attrName>style.visibility</p:attrName>
                                        </p:attrNameLst>
                                      </p:cBhvr>
                                      <p:to>
                                        <p:strVal val="visible"/>
                                      </p:to>
                                    </p:set>
                                    <p:anim calcmode="lin" valueType="num">
                                      <p:cBhvr additive="base">
                                        <p:cTn id="31" dur="500" fill="hold"/>
                                        <p:tgtEl>
                                          <p:spTgt spid="1028"/>
                                        </p:tgtEl>
                                        <p:attrNameLst>
                                          <p:attrName>ppt_x</p:attrName>
                                        </p:attrNameLst>
                                      </p:cBhvr>
                                      <p:tavLst>
                                        <p:tav tm="0">
                                          <p:val>
                                            <p:strVal val="#ppt_x"/>
                                          </p:val>
                                        </p:tav>
                                        <p:tav tm="100000">
                                          <p:val>
                                            <p:strVal val="#ppt_x"/>
                                          </p:val>
                                        </p:tav>
                                      </p:tavLst>
                                    </p:anim>
                                    <p:anim calcmode="lin" valueType="num">
                                      <p:cBhvr additive="base">
                                        <p:cTn id="32"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F65A7-995A-9F45-891C-82D9B9D40801}"/>
              </a:ext>
            </a:extLst>
          </p:cNvPr>
          <p:cNvSpPr>
            <a:spLocks noGrp="1"/>
          </p:cNvSpPr>
          <p:nvPr>
            <p:ph type="title"/>
          </p:nvPr>
        </p:nvSpPr>
        <p:spPr>
          <a:xfrm>
            <a:off x="1728597" y="1737230"/>
            <a:ext cx="8412079" cy="2810460"/>
          </a:xfrm>
        </p:spPr>
        <p:txBody>
          <a:bodyPr>
            <a:normAutofit/>
          </a:bodyPr>
          <a:lstStyle/>
          <a:p>
            <a:r>
              <a:rPr lang="en-US" sz="8000" b="1" dirty="0"/>
              <a:t>Decision tree</a:t>
            </a:r>
          </a:p>
        </p:txBody>
      </p:sp>
      <p:sp>
        <p:nvSpPr>
          <p:cNvPr id="13" name="Text Placeholder 5">
            <a:extLst>
              <a:ext uri="{FF2B5EF4-FFF2-40B4-BE49-F238E27FC236}">
                <a16:creationId xmlns:a16="http://schemas.microsoft.com/office/drawing/2014/main" id="{6118A1B7-08BA-6B43-BBA8-952377DF944D}"/>
              </a:ext>
            </a:extLst>
          </p:cNvPr>
          <p:cNvSpPr>
            <a:spLocks noGrp="1"/>
          </p:cNvSpPr>
          <p:nvPr>
            <p:ph type="body" sz="quarter" idx="13"/>
          </p:nvPr>
        </p:nvSpPr>
        <p:spPr>
          <a:xfrm>
            <a:off x="1502619" y="543354"/>
            <a:ext cx="1364297" cy="1094521"/>
          </a:xfrm>
        </p:spPr>
        <p:txBody>
          <a:bodyPr/>
          <a:lstStyle/>
          <a:p>
            <a:r>
              <a:rPr lang="en-US" dirty="0"/>
              <a:t>“</a:t>
            </a:r>
          </a:p>
        </p:txBody>
      </p:sp>
      <p:sp>
        <p:nvSpPr>
          <p:cNvPr id="14" name="Text Placeholder 7">
            <a:extLst>
              <a:ext uri="{FF2B5EF4-FFF2-40B4-BE49-F238E27FC236}">
                <a16:creationId xmlns:a16="http://schemas.microsoft.com/office/drawing/2014/main" id="{A1F17760-D90A-AB46-A4E0-31B2684E3F5E}"/>
              </a:ext>
            </a:extLst>
          </p:cNvPr>
          <p:cNvSpPr>
            <a:spLocks noGrp="1"/>
          </p:cNvSpPr>
          <p:nvPr>
            <p:ph type="body" sz="quarter" idx="15"/>
          </p:nvPr>
        </p:nvSpPr>
        <p:spPr>
          <a:xfrm>
            <a:off x="9420876" y="3426615"/>
            <a:ext cx="1364297" cy="1094521"/>
          </a:xfrm>
        </p:spPr>
        <p:txBody>
          <a:bodyPr/>
          <a:lstStyle/>
          <a:p>
            <a:r>
              <a:rPr lang="en-US" dirty="0"/>
              <a:t>”</a:t>
            </a:r>
          </a:p>
        </p:txBody>
      </p:sp>
      <p:sp>
        <p:nvSpPr>
          <p:cNvPr id="3" name="Date Placeholder 2">
            <a:extLst>
              <a:ext uri="{FF2B5EF4-FFF2-40B4-BE49-F238E27FC236}">
                <a16:creationId xmlns:a16="http://schemas.microsoft.com/office/drawing/2014/main" id="{8D3F7063-A64B-CB42-8BBF-BF52424269A8}"/>
              </a:ext>
            </a:extLst>
          </p:cNvPr>
          <p:cNvSpPr>
            <a:spLocks noGrp="1"/>
          </p:cNvSpPr>
          <p:nvPr>
            <p:ph type="dt" sz="half" idx="10"/>
          </p:nvPr>
        </p:nvSpPr>
        <p:spPr/>
        <p:txBody>
          <a:bodyPr/>
          <a:lstStyle/>
          <a:p>
            <a:fld id="{4CF75428-5BE0-934D-BB71-675F8E23A386}" type="datetime1">
              <a:rPr lang="en-US" smtClean="0"/>
              <a:t>12/17/2022</a:t>
            </a:fld>
            <a:endParaRPr lang="en-US" dirty="0"/>
          </a:p>
        </p:txBody>
      </p:sp>
      <p:sp>
        <p:nvSpPr>
          <p:cNvPr id="4" name="Footer Placeholder 3">
            <a:extLst>
              <a:ext uri="{FF2B5EF4-FFF2-40B4-BE49-F238E27FC236}">
                <a16:creationId xmlns:a16="http://schemas.microsoft.com/office/drawing/2014/main" id="{6E4EA976-8646-0143-BA18-8675E6FA5EB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003A5E2-8F37-D546-BCD9-24A2037BB54D}"/>
              </a:ext>
            </a:extLst>
          </p:cNvPr>
          <p:cNvSpPr>
            <a:spLocks noGrp="1"/>
          </p:cNvSpPr>
          <p:nvPr>
            <p:ph type="sldNum" sz="quarter" idx="12"/>
          </p:nvPr>
        </p:nvSpPr>
        <p:spPr/>
        <p:txBody>
          <a:bodyPr/>
          <a:lstStyle/>
          <a:p>
            <a:fld id="{294A09A9-5501-47C1-A89A-A340965A2BE2}" type="slidenum">
              <a:rPr lang="en-US" smtClean="0"/>
              <a:pPr/>
              <a:t>72</a:t>
            </a:fld>
            <a:endParaRPr lang="en-US" dirty="0"/>
          </a:p>
        </p:txBody>
      </p:sp>
    </p:spTree>
    <p:extLst>
      <p:ext uri="{BB962C8B-B14F-4D97-AF65-F5344CB8AC3E}">
        <p14:creationId xmlns:p14="http://schemas.microsoft.com/office/powerpoint/2010/main" val="219786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741364" y="193334"/>
            <a:ext cx="9779183" cy="923365"/>
          </a:xfrm>
        </p:spPr>
        <p:txBody>
          <a:bodyPr/>
          <a:lstStyle/>
          <a:p>
            <a:r>
              <a:rPr lang="en-US" dirty="0">
                <a:solidFill>
                  <a:schemeClr val="accent5">
                    <a:lumMod val="50000"/>
                  </a:schemeClr>
                </a:solidFill>
              </a:rPr>
              <a:t>Decision tree</a:t>
            </a:r>
          </a:p>
        </p:txBody>
      </p:sp>
      <p:sp>
        <p:nvSpPr>
          <p:cNvPr id="11" name="Content Placeholder 10">
            <a:extLst>
              <a:ext uri="{FF2B5EF4-FFF2-40B4-BE49-F238E27FC236}">
                <a16:creationId xmlns:a16="http://schemas.microsoft.com/office/drawing/2014/main" id="{FE6A039E-B9B4-5E1D-BD7C-8335097374D6}"/>
              </a:ext>
            </a:extLst>
          </p:cNvPr>
          <p:cNvSpPr>
            <a:spLocks noGrp="1"/>
          </p:cNvSpPr>
          <p:nvPr>
            <p:ph idx="1"/>
          </p:nvPr>
        </p:nvSpPr>
        <p:spPr>
          <a:xfrm>
            <a:off x="741364" y="1298165"/>
            <a:ext cx="10559988" cy="5058185"/>
          </a:xfrm>
        </p:spPr>
        <p:txBody>
          <a:bodyPr/>
          <a:lstStyle/>
          <a:p>
            <a:pPr marL="457200" indent="-457200">
              <a:lnSpc>
                <a:spcPct val="100000"/>
              </a:lnSpc>
              <a:buFont typeface="Arial" panose="020B0604020202020204" pitchFamily="34" charset="0"/>
              <a:buChar char="•"/>
            </a:pPr>
            <a:r>
              <a:rPr lang="en-US" dirty="0"/>
              <a:t>Decision Tree algorithm belongs to the family of supervised learning algorithms.</a:t>
            </a:r>
          </a:p>
          <a:p>
            <a:pPr marL="457200" indent="-457200">
              <a:lnSpc>
                <a:spcPct val="100000"/>
              </a:lnSpc>
              <a:buFont typeface="Arial" panose="020B0604020202020204" pitchFamily="34" charset="0"/>
              <a:buChar char="•"/>
            </a:pPr>
            <a:r>
              <a:rPr lang="en-US" dirty="0"/>
              <a:t>Decision tree algorithm can be used for solving regression and classification problems too ,as it has 2 Types(</a:t>
            </a:r>
            <a:r>
              <a:rPr lang="en-GB" b="1" dirty="0"/>
              <a:t>Classification decision tree, Regression Decision Tree)</a:t>
            </a:r>
            <a:endParaRPr lang="en-US" dirty="0"/>
          </a:p>
          <a:p>
            <a:pPr>
              <a:lnSpc>
                <a:spcPct val="150000"/>
              </a:lnSpc>
            </a:pPr>
            <a:r>
              <a:rPr lang="en-US" b="1" dirty="0">
                <a:solidFill>
                  <a:schemeClr val="accent5">
                    <a:lumMod val="75000"/>
                  </a:schemeClr>
                </a:solidFill>
              </a:rPr>
              <a:t>The Goal Of Decision Tree</a:t>
            </a:r>
            <a:endParaRPr lang="en-US" dirty="0">
              <a:solidFill>
                <a:schemeClr val="accent5">
                  <a:lumMod val="75000"/>
                </a:schemeClr>
              </a:solidFill>
            </a:endParaRPr>
          </a:p>
          <a:p>
            <a:pPr marL="914400" lvl="1" indent="-457200">
              <a:lnSpc>
                <a:spcPct val="100000"/>
              </a:lnSpc>
              <a:buFont typeface="Wingdings" panose="05000000000000000000" pitchFamily="2" charset="2"/>
              <a:buChar char="ü"/>
            </a:pPr>
            <a:r>
              <a:rPr lang="en-US" dirty="0"/>
              <a:t>The goal of using a Decision Tree is to create a training model that can use to predict the class or value of the target variable by learning simple decision rules</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12/17/2022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endParaRPr lang="en-US" dirty="0">
              <a:solidFill>
                <a:schemeClr val="bg1">
                  <a:lumMod val="50000"/>
                </a:schemeClr>
              </a:solidFill>
            </a:endParaRP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73</a:t>
            </a:fld>
            <a:endParaRPr lang="en-US" dirty="0"/>
          </a:p>
        </p:txBody>
      </p:sp>
    </p:spTree>
    <p:extLst>
      <p:ext uri="{BB962C8B-B14F-4D97-AF65-F5344CB8AC3E}">
        <p14:creationId xmlns:p14="http://schemas.microsoft.com/office/powerpoint/2010/main" val="1812185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500"/>
                                        <p:tgtEl>
                                          <p:spTgt spid="11">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xEl>
                                              <p:pRg st="1" end="1"/>
                                            </p:txEl>
                                          </p:spTgt>
                                        </p:tgtEl>
                                        <p:attrNameLst>
                                          <p:attrName>style.visibility</p:attrName>
                                        </p:attrNameLst>
                                      </p:cBhvr>
                                      <p:to>
                                        <p:strVal val="visible"/>
                                      </p:to>
                                    </p:set>
                                    <p:animEffect transition="in" filter="fade">
                                      <p:cBhvr>
                                        <p:cTn id="18" dur="500"/>
                                        <p:tgtEl>
                                          <p:spTgt spid="11">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animEffect transition="in" filter="fade">
                                      <p:cBhvr>
                                        <p:cTn id="23" dur="500"/>
                                        <p:tgtEl>
                                          <p:spTgt spid="11">
                                            <p:txEl>
                                              <p:pRg st="2" end="2"/>
                                            </p:txEl>
                                          </p:spTgt>
                                        </p:tgtEl>
                                      </p:cBhvr>
                                    </p:animEffect>
                                  </p:childTnLst>
                                </p:cTn>
                              </p:par>
                              <p:par>
                                <p:cTn id="24" presetID="2" presetClass="entr" presetSubtype="4" fill="hold" grpId="0" nodeType="withEffect">
                                  <p:stCondLst>
                                    <p:cond delay="0"/>
                                  </p:stCondLst>
                                  <p:childTnLst>
                                    <p:set>
                                      <p:cBhvr>
                                        <p:cTn id="25" dur="1" fill="hold">
                                          <p:stCondLst>
                                            <p:cond delay="0"/>
                                          </p:stCondLst>
                                        </p:cTn>
                                        <p:tgtEl>
                                          <p:spTgt spid="11">
                                            <p:txEl>
                                              <p:pRg st="3" end="3"/>
                                            </p:txEl>
                                          </p:spTgt>
                                        </p:tgtEl>
                                        <p:attrNameLst>
                                          <p:attrName>style.visibility</p:attrName>
                                        </p:attrNameLst>
                                      </p:cBhvr>
                                      <p:to>
                                        <p:strVal val="visible"/>
                                      </p:to>
                                    </p:set>
                                    <p:anim calcmode="lin" valueType="num">
                                      <p:cBhvr additive="base">
                                        <p:cTn id="26"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1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741364" y="357792"/>
            <a:ext cx="9779183" cy="923365"/>
          </a:xfrm>
        </p:spPr>
        <p:txBody>
          <a:bodyPr/>
          <a:lstStyle/>
          <a:p>
            <a:r>
              <a:rPr lang="en-US" dirty="0">
                <a:solidFill>
                  <a:schemeClr val="accent5">
                    <a:lumMod val="50000"/>
                  </a:schemeClr>
                </a:solidFill>
              </a:rPr>
              <a:t>How Decision Tree Works</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12/17/2022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endParaRPr lang="en-US" dirty="0">
              <a:solidFill>
                <a:schemeClr val="bg1">
                  <a:lumMod val="50000"/>
                </a:schemeClr>
              </a:solidFill>
            </a:endParaRP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74</a:t>
            </a:fld>
            <a:endParaRPr lang="en-US" dirty="0"/>
          </a:p>
        </p:txBody>
      </p:sp>
      <p:pic>
        <p:nvPicPr>
          <p:cNvPr id="6" name="Picture 5" descr="Diagram&#10;&#10;Description automatically generated">
            <a:extLst>
              <a:ext uri="{FF2B5EF4-FFF2-40B4-BE49-F238E27FC236}">
                <a16:creationId xmlns:a16="http://schemas.microsoft.com/office/drawing/2014/main" id="{B611CFA6-D46C-467D-A520-CCC6CB27791A}"/>
              </a:ext>
            </a:extLst>
          </p:cNvPr>
          <p:cNvPicPr>
            <a:picLocks noChangeAspect="1"/>
          </p:cNvPicPr>
          <p:nvPr/>
        </p:nvPicPr>
        <p:blipFill>
          <a:blip r:embed="rId2"/>
          <a:stretch>
            <a:fillRect/>
          </a:stretch>
        </p:blipFill>
        <p:spPr>
          <a:xfrm>
            <a:off x="2625436" y="1505044"/>
            <a:ext cx="6941127" cy="4627418"/>
          </a:xfrm>
          <a:prstGeom prst="rect">
            <a:avLst/>
          </a:prstGeom>
        </p:spPr>
      </p:pic>
    </p:spTree>
    <p:extLst>
      <p:ext uri="{BB962C8B-B14F-4D97-AF65-F5344CB8AC3E}">
        <p14:creationId xmlns:p14="http://schemas.microsoft.com/office/powerpoint/2010/main" val="3798153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741364" y="193334"/>
            <a:ext cx="9779183" cy="923365"/>
          </a:xfrm>
        </p:spPr>
        <p:txBody>
          <a:bodyPr/>
          <a:lstStyle/>
          <a:p>
            <a:r>
              <a:rPr lang="en-US" sz="4000" i="1" dirty="0">
                <a:solidFill>
                  <a:srgbClr val="1F4E79"/>
                </a:solidFill>
              </a:rPr>
              <a:t>Attribute Selection Criterion</a:t>
            </a:r>
            <a:endParaRPr lang="en-US" sz="4000" dirty="0">
              <a:solidFill>
                <a:srgbClr val="1F4E79"/>
              </a:solidFill>
            </a:endParaRPr>
          </a:p>
        </p:txBody>
      </p:sp>
      <p:sp>
        <p:nvSpPr>
          <p:cNvPr id="11" name="Content Placeholder 10">
            <a:extLst>
              <a:ext uri="{FF2B5EF4-FFF2-40B4-BE49-F238E27FC236}">
                <a16:creationId xmlns:a16="http://schemas.microsoft.com/office/drawing/2014/main" id="{FE6A039E-B9B4-5E1D-BD7C-8335097374D6}"/>
              </a:ext>
            </a:extLst>
          </p:cNvPr>
          <p:cNvSpPr>
            <a:spLocks noGrp="1"/>
          </p:cNvSpPr>
          <p:nvPr>
            <p:ph idx="1"/>
          </p:nvPr>
        </p:nvSpPr>
        <p:spPr>
          <a:xfrm>
            <a:off x="492789" y="1324867"/>
            <a:ext cx="10559988" cy="1107615"/>
          </a:xfrm>
        </p:spPr>
        <p:txBody>
          <a:bodyPr/>
          <a:lstStyle/>
          <a:p>
            <a:pPr marL="800100" lvl="1" indent="-342900">
              <a:lnSpc>
                <a:spcPct val="100000"/>
              </a:lnSpc>
              <a:buFont typeface="Arial" panose="020B0604020202020204" pitchFamily="34" charset="0"/>
              <a:buChar char="•"/>
            </a:pPr>
            <a:r>
              <a:rPr lang="en-GB" b="1" dirty="0"/>
              <a:t>For </a:t>
            </a:r>
            <a:r>
              <a:rPr lang="en-GB" b="1" dirty="0">
                <a:solidFill>
                  <a:srgbClr val="4B88C0"/>
                </a:solidFill>
              </a:rPr>
              <a:t>categorical</a:t>
            </a:r>
            <a:r>
              <a:rPr lang="en-GB" b="1" dirty="0"/>
              <a:t> target use:</a:t>
            </a:r>
          </a:p>
          <a:p>
            <a:pPr lvl="2"/>
            <a:r>
              <a:rPr lang="en-GB" b="1" dirty="0"/>
              <a:t>- Entropy , Information Gain</a:t>
            </a:r>
            <a:endParaRPr lang="en-GB" dirty="0"/>
          </a:p>
          <a:p>
            <a:pPr lvl="2"/>
            <a:r>
              <a:rPr lang="en-GB" b="1" dirty="0"/>
              <a:t>- Gini Index</a:t>
            </a:r>
          </a:p>
          <a:p>
            <a:pPr lvl="1"/>
            <a:endParaRPr lang="en-GB" b="1" dirty="0"/>
          </a:p>
          <a:p>
            <a:pPr lvl="1"/>
            <a:endParaRPr lang="en-GB" b="1" dirty="0"/>
          </a:p>
          <a:p>
            <a:pPr lvl="1">
              <a:lnSpc>
                <a:spcPct val="100000"/>
              </a:lnSpc>
            </a:pPr>
            <a:endParaRPr lang="en-GB" dirty="0"/>
          </a:p>
          <a:p>
            <a:pPr marL="914400" lvl="1" indent="-457200">
              <a:lnSpc>
                <a:spcPct val="100000"/>
              </a:lnSpc>
              <a:buFont typeface="Wingdings" panose="05000000000000000000" pitchFamily="2" charset="2"/>
              <a:buChar char="ü"/>
            </a:pPr>
            <a:endParaRPr lang="en-US" dirty="0"/>
          </a:p>
          <a:p>
            <a:pPr lvl="2"/>
            <a:endParaRPr lang="en-GB" b="1" dirty="0"/>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12/17/2022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endParaRPr lang="en-US" dirty="0">
              <a:solidFill>
                <a:schemeClr val="bg1">
                  <a:lumMod val="50000"/>
                </a:schemeClr>
              </a:solidFill>
            </a:endParaRP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75</a:t>
            </a:fld>
            <a:endParaRPr lang="en-US" dirty="0"/>
          </a:p>
        </p:txBody>
      </p:sp>
      <p:pic>
        <p:nvPicPr>
          <p:cNvPr id="9" name="Picture 8">
            <a:extLst>
              <a:ext uri="{FF2B5EF4-FFF2-40B4-BE49-F238E27FC236}">
                <a16:creationId xmlns:a16="http://schemas.microsoft.com/office/drawing/2014/main" id="{D53D4DAC-5504-F78F-DE2F-AE488E6F5A63}"/>
              </a:ext>
            </a:extLst>
          </p:cNvPr>
          <p:cNvPicPr>
            <a:picLocks noChangeAspect="1"/>
          </p:cNvPicPr>
          <p:nvPr/>
        </p:nvPicPr>
        <p:blipFill rotWithShape="1">
          <a:blip r:embed="rId2"/>
          <a:srcRect l="2408" t="10603" r="49738" b="25202"/>
          <a:stretch/>
        </p:blipFill>
        <p:spPr>
          <a:xfrm>
            <a:off x="1492761" y="2578122"/>
            <a:ext cx="4845895" cy="617644"/>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1BE54C72-42D1-2728-739A-2B7C1114C8C6}"/>
              </a:ext>
            </a:extLst>
          </p:cNvPr>
          <p:cNvPicPr>
            <a:picLocks noChangeAspect="1"/>
          </p:cNvPicPr>
          <p:nvPr/>
        </p:nvPicPr>
        <p:blipFill rotWithShape="1">
          <a:blip r:embed="rId3"/>
          <a:srcRect l="24466" t="62839" r="46190" b="30873"/>
          <a:stretch/>
        </p:blipFill>
        <p:spPr>
          <a:xfrm>
            <a:off x="1492761" y="5033636"/>
            <a:ext cx="5124492" cy="617643"/>
          </a:xfrm>
          <a:prstGeom prst="rect">
            <a:avLst/>
          </a:prstGeom>
        </p:spPr>
      </p:pic>
      <p:sp>
        <p:nvSpPr>
          <p:cNvPr id="4" name="TextBox 3">
            <a:extLst>
              <a:ext uri="{FF2B5EF4-FFF2-40B4-BE49-F238E27FC236}">
                <a16:creationId xmlns:a16="http://schemas.microsoft.com/office/drawing/2014/main" id="{FEAEDD48-9C7B-6C02-F1E9-1C9A047FC29A}"/>
              </a:ext>
            </a:extLst>
          </p:cNvPr>
          <p:cNvSpPr txBox="1"/>
          <p:nvPr/>
        </p:nvSpPr>
        <p:spPr>
          <a:xfrm>
            <a:off x="7359588" y="5726097"/>
            <a:ext cx="45719" cy="369332"/>
          </a:xfrm>
          <a:prstGeom prst="rect">
            <a:avLst/>
          </a:prstGeom>
          <a:noFill/>
        </p:spPr>
        <p:txBody>
          <a:bodyPr wrap="square" rtlCol="0">
            <a:spAutoFit/>
          </a:bodyPr>
          <a:lstStyle/>
          <a:p>
            <a:endParaRPr lang="en-GB" dirty="0"/>
          </a:p>
        </p:txBody>
      </p:sp>
      <p:sp>
        <p:nvSpPr>
          <p:cNvPr id="6" name="TextBox 5">
            <a:extLst>
              <a:ext uri="{FF2B5EF4-FFF2-40B4-BE49-F238E27FC236}">
                <a16:creationId xmlns:a16="http://schemas.microsoft.com/office/drawing/2014/main" id="{9B484DAA-B20B-B5F0-8492-84E43696AE26}"/>
              </a:ext>
            </a:extLst>
          </p:cNvPr>
          <p:cNvSpPr txBox="1"/>
          <p:nvPr/>
        </p:nvSpPr>
        <p:spPr>
          <a:xfrm>
            <a:off x="492789" y="3575729"/>
            <a:ext cx="5124492" cy="1200329"/>
          </a:xfrm>
          <a:prstGeom prst="rect">
            <a:avLst/>
          </a:prstGeom>
          <a:noFill/>
        </p:spPr>
        <p:txBody>
          <a:bodyPr wrap="square" rtlCol="0">
            <a:spAutoFit/>
          </a:bodyPr>
          <a:lstStyle/>
          <a:p>
            <a:pPr marL="800100" lvl="1" indent="-342900">
              <a:buFont typeface="Arial" panose="020B0604020202020204" pitchFamily="34" charset="0"/>
              <a:buChar char="•"/>
            </a:pPr>
            <a:r>
              <a:rPr lang="en-GB" sz="2400" b="1" dirty="0"/>
              <a:t>For </a:t>
            </a:r>
            <a:r>
              <a:rPr lang="en-GB" sz="2400" b="1" dirty="0">
                <a:solidFill>
                  <a:srgbClr val="4B88C0"/>
                </a:solidFill>
              </a:rPr>
              <a:t>continues</a:t>
            </a:r>
            <a:r>
              <a:rPr lang="en-GB" sz="2400" b="1" dirty="0"/>
              <a:t> target use:</a:t>
            </a:r>
          </a:p>
          <a:p>
            <a:pPr lvl="2"/>
            <a:r>
              <a:rPr lang="en-GB" sz="2400" b="1" dirty="0"/>
              <a:t>- Squared error</a:t>
            </a:r>
          </a:p>
          <a:p>
            <a:pPr lvl="2"/>
            <a:r>
              <a:rPr lang="en-GB" sz="2400" b="1" dirty="0"/>
              <a:t>- Absolute error</a:t>
            </a:r>
          </a:p>
        </p:txBody>
      </p:sp>
    </p:spTree>
    <p:extLst>
      <p:ext uri="{BB962C8B-B14F-4D97-AF65-F5344CB8AC3E}">
        <p14:creationId xmlns:p14="http://schemas.microsoft.com/office/powerpoint/2010/main" val="1448945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 calcmode="lin" valueType="num">
                                      <p:cBhvr additive="base">
                                        <p:cTn id="13"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anim calcmode="lin" valueType="num">
                                      <p:cBhvr additive="base">
                                        <p:cTn id="17"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1">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xEl>
                                              <p:pRg st="2" end="2"/>
                                            </p:txEl>
                                          </p:spTgt>
                                        </p:tgtEl>
                                        <p:attrNameLst>
                                          <p:attrName>style.visibility</p:attrName>
                                        </p:attrNameLst>
                                      </p:cBhvr>
                                      <p:to>
                                        <p:strVal val="visible"/>
                                      </p:to>
                                    </p:set>
                                    <p:anim calcmode="lin" valueType="num">
                                      <p:cBhvr additive="base">
                                        <p:cTn id="21"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arn(inVertic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ppt_x"/>
                                          </p:val>
                                        </p:tav>
                                        <p:tav tm="100000">
                                          <p:val>
                                            <p:strVal val="#ppt_x"/>
                                          </p:val>
                                        </p:tav>
                                      </p:tavLst>
                                    </p:anim>
                                    <p:anim calcmode="lin" valueType="num">
                                      <p:cBhvr additive="base">
                                        <p:cTn id="3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barn(inVertical)">
                                      <p:cBhvr>
                                        <p:cTn id="3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build="p"/>
      <p:bldP spid="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fld id="{7699C8CE-7534-A244-ABE9-5BED2DFEFBDF}" type="datetime1">
              <a:rPr lang="en-US" smtClean="0"/>
              <a:t>12/17/2022</a:t>
            </a:fld>
            <a:endParaRPr lang="en-US" dirty="0"/>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fld id="{294A09A9-5501-47C1-A89A-A340965A2BE2}" type="slidenum">
              <a:rPr lang="en-US" smtClean="0"/>
              <a:pPr/>
              <a:t>76</a:t>
            </a:fld>
            <a:endParaRPr lang="en-US" dirty="0"/>
          </a:p>
        </p:txBody>
      </p:sp>
      <p:pic>
        <p:nvPicPr>
          <p:cNvPr id="4" name="Picture 3">
            <a:extLst>
              <a:ext uri="{FF2B5EF4-FFF2-40B4-BE49-F238E27FC236}">
                <a16:creationId xmlns:a16="http://schemas.microsoft.com/office/drawing/2014/main" id="{61533E2D-0406-C91A-4810-CDF4E0FF6303}"/>
              </a:ext>
            </a:extLst>
          </p:cNvPr>
          <p:cNvPicPr>
            <a:picLocks noChangeAspect="1"/>
          </p:cNvPicPr>
          <p:nvPr/>
        </p:nvPicPr>
        <p:blipFill>
          <a:blip r:embed="rId2"/>
          <a:stretch>
            <a:fillRect/>
          </a:stretch>
        </p:blipFill>
        <p:spPr>
          <a:xfrm>
            <a:off x="2859584" y="1513709"/>
            <a:ext cx="6472831" cy="5025203"/>
          </a:xfrm>
          <a:prstGeom prst="rect">
            <a:avLst/>
          </a:prstGeom>
        </p:spPr>
      </p:pic>
      <p:sp>
        <p:nvSpPr>
          <p:cNvPr id="9" name="TextBox 8">
            <a:extLst>
              <a:ext uri="{FF2B5EF4-FFF2-40B4-BE49-F238E27FC236}">
                <a16:creationId xmlns:a16="http://schemas.microsoft.com/office/drawing/2014/main" id="{950A9DF8-352E-FCE7-8B4F-644C36ED0A45}"/>
              </a:ext>
            </a:extLst>
          </p:cNvPr>
          <p:cNvSpPr txBox="1"/>
          <p:nvPr/>
        </p:nvSpPr>
        <p:spPr>
          <a:xfrm>
            <a:off x="228600" y="501647"/>
            <a:ext cx="10475259" cy="830997"/>
          </a:xfrm>
          <a:prstGeom prst="rect">
            <a:avLst/>
          </a:prstGeom>
          <a:noFill/>
        </p:spPr>
        <p:txBody>
          <a:bodyPr wrap="square" rtlCol="0">
            <a:spAutoFit/>
          </a:bodyPr>
          <a:lstStyle/>
          <a:p>
            <a:r>
              <a:rPr lang="en-US" sz="2400" dirty="0"/>
              <a:t>Entropy measures impurity in the data and information gain measures reduction in impurity in the data.</a:t>
            </a:r>
          </a:p>
        </p:txBody>
      </p:sp>
      <p:sp>
        <p:nvSpPr>
          <p:cNvPr id="2" name="TextBox 1">
            <a:extLst>
              <a:ext uri="{FF2B5EF4-FFF2-40B4-BE49-F238E27FC236}">
                <a16:creationId xmlns:a16="http://schemas.microsoft.com/office/drawing/2014/main" id="{A0EDEBDB-39B5-E2E6-8BC9-03E48F2B8361}"/>
              </a:ext>
            </a:extLst>
          </p:cNvPr>
          <p:cNvSpPr txBox="1"/>
          <p:nvPr/>
        </p:nvSpPr>
        <p:spPr>
          <a:xfrm>
            <a:off x="3619129" y="5699397"/>
            <a:ext cx="1953087" cy="307777"/>
          </a:xfrm>
          <a:prstGeom prst="rect">
            <a:avLst/>
          </a:prstGeom>
          <a:noFill/>
        </p:spPr>
        <p:txBody>
          <a:bodyPr wrap="square" rtlCol="0">
            <a:spAutoFit/>
          </a:bodyPr>
          <a:lstStyle/>
          <a:p>
            <a:r>
              <a:rPr lang="en-US" sz="1400" i="1" dirty="0">
                <a:cs typeface="Arabic Typesetting" panose="03020402040406030203" pitchFamily="66" charset="-78"/>
              </a:rPr>
              <a:t>Entropy(Parent)</a:t>
            </a:r>
            <a:endParaRPr lang="en-GB" sz="1400" i="1" dirty="0">
              <a:cs typeface="Arabic Typesetting" panose="03020402040406030203" pitchFamily="66" charset="-78"/>
            </a:endParaRPr>
          </a:p>
        </p:txBody>
      </p:sp>
    </p:spTree>
    <p:extLst>
      <p:ext uri="{BB962C8B-B14F-4D97-AF65-F5344CB8AC3E}">
        <p14:creationId xmlns:p14="http://schemas.microsoft.com/office/powerpoint/2010/main" val="4070533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fld id="{7699C8CE-7534-A244-ABE9-5BED2DFEFBDF}" type="datetime1">
              <a:rPr lang="en-US" smtClean="0"/>
              <a:t>12/17/2022</a:t>
            </a:fld>
            <a:endParaRPr lang="en-US" dirty="0"/>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endParaRPr lang="en-US" dirty="0"/>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fld id="{294A09A9-5501-47C1-A89A-A340965A2BE2}" type="slidenum">
              <a:rPr lang="en-US" smtClean="0"/>
              <a:pPr/>
              <a:t>77</a:t>
            </a:fld>
            <a:endParaRPr lang="en-US" dirty="0"/>
          </a:p>
        </p:txBody>
      </p:sp>
      <p:pic>
        <p:nvPicPr>
          <p:cNvPr id="2" name="Picture 1">
            <a:extLst>
              <a:ext uri="{FF2B5EF4-FFF2-40B4-BE49-F238E27FC236}">
                <a16:creationId xmlns:a16="http://schemas.microsoft.com/office/drawing/2014/main" id="{DF22212F-093A-2A94-A5F8-56C033B5A9C7}"/>
              </a:ext>
            </a:extLst>
          </p:cNvPr>
          <p:cNvPicPr>
            <a:picLocks noChangeAspect="1"/>
          </p:cNvPicPr>
          <p:nvPr/>
        </p:nvPicPr>
        <p:blipFill rotWithShape="1">
          <a:blip r:embed="rId2"/>
          <a:srcRect l="7349" r="9172"/>
          <a:stretch/>
        </p:blipFill>
        <p:spPr>
          <a:xfrm>
            <a:off x="783663" y="1700299"/>
            <a:ext cx="4985124" cy="3995221"/>
          </a:xfrm>
          <a:prstGeom prst="rect">
            <a:avLst/>
          </a:prstGeom>
        </p:spPr>
      </p:pic>
      <p:pic>
        <p:nvPicPr>
          <p:cNvPr id="8" name="Picture 7">
            <a:extLst>
              <a:ext uri="{FF2B5EF4-FFF2-40B4-BE49-F238E27FC236}">
                <a16:creationId xmlns:a16="http://schemas.microsoft.com/office/drawing/2014/main" id="{AC08D957-C0DE-5808-833F-EC64651E0FC7}"/>
              </a:ext>
            </a:extLst>
          </p:cNvPr>
          <p:cNvPicPr>
            <a:picLocks noChangeAspect="1"/>
          </p:cNvPicPr>
          <p:nvPr/>
        </p:nvPicPr>
        <p:blipFill rotWithShape="1">
          <a:blip r:embed="rId3"/>
          <a:srcRect l="11338" r="12883" b="10003"/>
          <a:stretch/>
        </p:blipFill>
        <p:spPr>
          <a:xfrm>
            <a:off x="6282391" y="1700299"/>
            <a:ext cx="4114800" cy="1855600"/>
          </a:xfrm>
          <a:prstGeom prst="rect">
            <a:avLst/>
          </a:prstGeom>
        </p:spPr>
      </p:pic>
      <p:pic>
        <p:nvPicPr>
          <p:cNvPr id="10" name="Picture 9">
            <a:extLst>
              <a:ext uri="{FF2B5EF4-FFF2-40B4-BE49-F238E27FC236}">
                <a16:creationId xmlns:a16="http://schemas.microsoft.com/office/drawing/2014/main" id="{752D1150-8993-C211-C2EA-8F83D05A0073}"/>
              </a:ext>
            </a:extLst>
          </p:cNvPr>
          <p:cNvPicPr>
            <a:picLocks noChangeAspect="1"/>
          </p:cNvPicPr>
          <p:nvPr/>
        </p:nvPicPr>
        <p:blipFill rotWithShape="1">
          <a:blip r:embed="rId4"/>
          <a:srcRect l="9525" t="4718" r="10726" b="2736"/>
          <a:stretch/>
        </p:blipFill>
        <p:spPr>
          <a:xfrm>
            <a:off x="6282391" y="3555899"/>
            <a:ext cx="4114800" cy="2588186"/>
          </a:xfrm>
          <a:prstGeom prst="rect">
            <a:avLst/>
          </a:prstGeom>
        </p:spPr>
      </p:pic>
      <p:sp>
        <p:nvSpPr>
          <p:cNvPr id="11" name="TextBox 10">
            <a:extLst>
              <a:ext uri="{FF2B5EF4-FFF2-40B4-BE49-F238E27FC236}">
                <a16:creationId xmlns:a16="http://schemas.microsoft.com/office/drawing/2014/main" id="{DA088AD9-1128-4C22-BA5F-4501BDE152CB}"/>
              </a:ext>
            </a:extLst>
          </p:cNvPr>
          <p:cNvSpPr txBox="1"/>
          <p:nvPr/>
        </p:nvSpPr>
        <p:spPr>
          <a:xfrm>
            <a:off x="381000" y="376518"/>
            <a:ext cx="10255624"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t>Information Gain measures the expected reduction in entropy.</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feature which has maximum information gain will be considered as the root node</a:t>
            </a:r>
          </a:p>
        </p:txBody>
      </p:sp>
    </p:spTree>
    <p:extLst>
      <p:ext uri="{BB962C8B-B14F-4D97-AF65-F5344CB8AC3E}">
        <p14:creationId xmlns:p14="http://schemas.microsoft.com/office/powerpoint/2010/main" val="3723562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inVertical)">
                                      <p:cBhvr>
                                        <p:cTn id="18" dur="500"/>
                                        <p:tgtEl>
                                          <p:spTgt spid="8"/>
                                        </p:tgtEl>
                                      </p:cBhvr>
                                    </p:animEffect>
                                  </p:childTnLst>
                                </p:cTn>
                              </p:par>
                              <p:par>
                                <p:cTn id="19" presetID="16" presetClass="entr" presetSubtype="21"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arn(inVertical)">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fld id="{7699C8CE-7534-A244-ABE9-5BED2DFEFBDF}" type="datetime1">
              <a:rPr lang="en-US" smtClean="0"/>
              <a:t>12/17/2022</a:t>
            </a:fld>
            <a:endParaRPr lang="en-US" dirty="0"/>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fld id="{294A09A9-5501-47C1-A89A-A340965A2BE2}" type="slidenum">
              <a:rPr lang="en-US" smtClean="0"/>
              <a:pPr/>
              <a:t>78</a:t>
            </a:fld>
            <a:endParaRPr lang="en-US" dirty="0"/>
          </a:p>
        </p:txBody>
      </p:sp>
      <p:sp>
        <p:nvSpPr>
          <p:cNvPr id="2" name="TextBox 1">
            <a:extLst>
              <a:ext uri="{FF2B5EF4-FFF2-40B4-BE49-F238E27FC236}">
                <a16:creationId xmlns:a16="http://schemas.microsoft.com/office/drawing/2014/main" id="{8DCC9777-A9E2-FB32-FC15-3C15F10976BE}"/>
              </a:ext>
            </a:extLst>
          </p:cNvPr>
          <p:cNvSpPr txBox="1"/>
          <p:nvPr/>
        </p:nvSpPr>
        <p:spPr>
          <a:xfrm>
            <a:off x="228600" y="309282"/>
            <a:ext cx="10260106" cy="2246769"/>
          </a:xfrm>
          <a:prstGeom prst="rect">
            <a:avLst/>
          </a:prstGeom>
          <a:noFill/>
        </p:spPr>
        <p:txBody>
          <a:bodyPr wrap="square" rtlCol="0">
            <a:spAutoFit/>
          </a:bodyPr>
          <a:lstStyle/>
          <a:p>
            <a:pPr marL="457200" indent="-457200">
              <a:buFont typeface="Arial" panose="020B0604020202020204" pitchFamily="34" charset="0"/>
              <a:buChar char="•"/>
            </a:pPr>
            <a:r>
              <a:rPr lang="en-US" sz="2800" dirty="0"/>
              <a:t>The Gini index can also be used for feature selection.</a:t>
            </a:r>
          </a:p>
          <a:p>
            <a:pPr marL="457200" indent="-457200">
              <a:buFont typeface="Arial" panose="020B0604020202020204" pitchFamily="34" charset="0"/>
              <a:buChar char="•"/>
            </a:pPr>
            <a:r>
              <a:rPr lang="en-US" sz="2800" dirty="0"/>
              <a:t>The Gini Index or Impurity measures the probability for a random instance being misclassified when chosen randomly.</a:t>
            </a:r>
          </a:p>
          <a:p>
            <a:pPr marL="457200" indent="-457200">
              <a:buFont typeface="Arial" panose="020B0604020202020204" pitchFamily="34" charset="0"/>
              <a:buChar char="•"/>
            </a:pPr>
            <a:r>
              <a:rPr lang="en-US" sz="2800" dirty="0"/>
              <a:t>The tree chooses the feature that minimizes the Gini impurity index.</a:t>
            </a:r>
          </a:p>
        </p:txBody>
      </p:sp>
      <p:pic>
        <p:nvPicPr>
          <p:cNvPr id="5" name="Picture 4">
            <a:extLst>
              <a:ext uri="{FF2B5EF4-FFF2-40B4-BE49-F238E27FC236}">
                <a16:creationId xmlns:a16="http://schemas.microsoft.com/office/drawing/2014/main" id="{2FD41C65-67E2-057D-5877-E1807D5B09F2}"/>
              </a:ext>
            </a:extLst>
          </p:cNvPr>
          <p:cNvPicPr>
            <a:picLocks noChangeAspect="1"/>
          </p:cNvPicPr>
          <p:nvPr/>
        </p:nvPicPr>
        <p:blipFill>
          <a:blip r:embed="rId2"/>
          <a:stretch>
            <a:fillRect/>
          </a:stretch>
        </p:blipFill>
        <p:spPr>
          <a:xfrm>
            <a:off x="2155366" y="2361446"/>
            <a:ext cx="7419041" cy="3588078"/>
          </a:xfrm>
          <a:prstGeom prst="rect">
            <a:avLst/>
          </a:prstGeom>
        </p:spPr>
      </p:pic>
    </p:spTree>
    <p:extLst>
      <p:ext uri="{BB962C8B-B14F-4D97-AF65-F5344CB8AC3E}">
        <p14:creationId xmlns:p14="http://schemas.microsoft.com/office/powerpoint/2010/main" val="3505778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3794" y="826201"/>
            <a:ext cx="8759482" cy="5205598"/>
          </a:xfrm>
        </p:spPr>
      </p:pic>
      <p:sp>
        <p:nvSpPr>
          <p:cNvPr id="4" name="Date Placeholder 3"/>
          <p:cNvSpPr>
            <a:spLocks noGrp="1"/>
          </p:cNvSpPr>
          <p:nvPr>
            <p:ph type="dt" sz="half" idx="2"/>
          </p:nvPr>
        </p:nvSpPr>
        <p:spPr/>
        <p:txBody>
          <a:bodyPr/>
          <a:lstStyle/>
          <a:p>
            <a:fld id="{8CE9AC2A-20AD-8C48-B5EB-B5322BDBCDEE}" type="datetime1">
              <a:rPr lang="en-US" smtClean="0"/>
              <a:pPr/>
              <a:t>12/17/2022</a:t>
            </a:fld>
            <a:endParaRPr lang="en-US" dirty="0"/>
          </a:p>
        </p:txBody>
      </p:sp>
      <p:sp>
        <p:nvSpPr>
          <p:cNvPr id="5" name="Footer Placeholder 4"/>
          <p:cNvSpPr>
            <a:spLocks noGrp="1"/>
          </p:cNvSpPr>
          <p:nvPr>
            <p:ph type="ftr" sz="quarter" idx="3"/>
          </p:nvPr>
        </p:nvSpPr>
        <p:spPr/>
        <p:txBody>
          <a:bodyPr/>
          <a:lstStyle/>
          <a:p>
            <a:r>
              <a:rPr lang="en-US"/>
              <a:t>PRESENTATION TITLE</a:t>
            </a:r>
            <a:endParaRPr lang="en-US" dirty="0"/>
          </a:p>
        </p:txBody>
      </p:sp>
      <p:sp>
        <p:nvSpPr>
          <p:cNvPr id="6" name="Slide Number Placeholder 5"/>
          <p:cNvSpPr>
            <a:spLocks noGrp="1"/>
          </p:cNvSpPr>
          <p:nvPr>
            <p:ph type="sldNum" sz="quarter" idx="4"/>
          </p:nvPr>
        </p:nvSpPr>
        <p:spPr/>
        <p:txBody>
          <a:bodyPr/>
          <a:lstStyle/>
          <a:p>
            <a:fld id="{294A09A9-5501-47C1-A89A-A340965A2BE2}" type="slidenum">
              <a:rPr lang="en-US" smtClean="0"/>
              <a:pPr/>
              <a:t>79</a:t>
            </a:fld>
            <a:endParaRPr lang="en-US" dirty="0"/>
          </a:p>
        </p:txBody>
      </p:sp>
    </p:spTree>
    <p:extLst>
      <p:ext uri="{BB962C8B-B14F-4D97-AF65-F5344CB8AC3E}">
        <p14:creationId xmlns:p14="http://schemas.microsoft.com/office/powerpoint/2010/main" val="134852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p:txBody>
          <a:bodyPr/>
          <a:lstStyle/>
          <a:p>
            <a:r>
              <a:rPr lang="en-US" dirty="0"/>
              <a:t>Preprocessing</a:t>
            </a:r>
          </a:p>
        </p:txBody>
      </p:sp>
      <p:sp>
        <p:nvSpPr>
          <p:cNvPr id="11" name="Content Placeholder 10">
            <a:extLst>
              <a:ext uri="{FF2B5EF4-FFF2-40B4-BE49-F238E27FC236}">
                <a16:creationId xmlns:a16="http://schemas.microsoft.com/office/drawing/2014/main" id="{FE6A039E-B9B4-5E1D-BD7C-8335097374D6}"/>
              </a:ext>
            </a:extLst>
          </p:cNvPr>
          <p:cNvSpPr>
            <a:spLocks noGrp="1"/>
          </p:cNvSpPr>
          <p:nvPr>
            <p:ph idx="1"/>
          </p:nvPr>
        </p:nvSpPr>
        <p:spPr>
          <a:xfrm>
            <a:off x="1167492" y="2087561"/>
            <a:ext cx="10208719" cy="3721568"/>
          </a:xfrm>
        </p:spPr>
        <p:txBody>
          <a:bodyPr/>
          <a:lstStyle/>
          <a:p>
            <a:pPr marL="457200" indent="-457200">
              <a:buFont typeface="Wingdings" panose="05000000000000000000" pitchFamily="2" charset="2"/>
              <a:buChar char="Ø"/>
            </a:pPr>
            <a:r>
              <a:rPr lang="en-US" b="1" i="0" dirty="0">
                <a:effectLst/>
                <a:latin typeface="-apple-system"/>
              </a:rPr>
              <a:t>Handle missing values :</a:t>
            </a:r>
          </a:p>
          <a:p>
            <a:pPr marL="800100" lvl="1" indent="-342900">
              <a:buFont typeface="Arial" panose="020B0604020202020204" pitchFamily="34" charset="0"/>
              <a:buChar char="•"/>
            </a:pPr>
            <a:r>
              <a:rPr lang="en-US" sz="2000" b="0" i="0" dirty="0">
                <a:effectLst/>
                <a:latin typeface="-apple-system"/>
              </a:rPr>
              <a:t> the value of one column based on another column (relation between columns)</a:t>
            </a:r>
          </a:p>
          <a:p>
            <a:pPr marL="800100" lvl="1" indent="-342900">
              <a:buFont typeface="Arial" panose="020B0604020202020204" pitchFamily="34" charset="0"/>
              <a:buChar char="•"/>
            </a:pPr>
            <a:r>
              <a:rPr lang="en-US" sz="2000" dirty="0"/>
              <a:t> </a:t>
            </a:r>
            <a:r>
              <a:rPr lang="en-US" sz="2000" b="0" i="0" dirty="0">
                <a:effectLst/>
                <a:latin typeface="-apple-system"/>
              </a:rPr>
              <a:t>used mode, mean, median and there is more operations we can use it</a:t>
            </a:r>
          </a:p>
          <a:p>
            <a:pPr lvl="1"/>
            <a:endParaRPr lang="en-US" sz="2000" b="0" i="0" dirty="0">
              <a:effectLst/>
              <a:latin typeface="-apple-system"/>
            </a:endParaRPr>
          </a:p>
          <a:p>
            <a:pPr marL="285750" indent="-285750">
              <a:buFont typeface="Wingdings" panose="05000000000000000000" pitchFamily="2" charset="2"/>
              <a:buChar char="Ø"/>
            </a:pPr>
            <a:r>
              <a:rPr lang="en-US" b="1" i="0" dirty="0">
                <a:effectLst/>
                <a:latin typeface="-apple-system"/>
              </a:rPr>
              <a:t> data reduction:</a:t>
            </a:r>
          </a:p>
          <a:p>
            <a:pPr marL="742950" lvl="1" indent="-285750">
              <a:buFont typeface="Arial" panose="020B0604020202020204" pitchFamily="34" charset="0"/>
              <a:buChar char="•"/>
            </a:pPr>
            <a:r>
              <a:rPr lang="en-US" sz="2000" b="0" i="0" dirty="0">
                <a:effectLst/>
                <a:latin typeface="-apple-system"/>
              </a:rPr>
              <a:t>columns have the same concept like columns </a:t>
            </a:r>
            <a:r>
              <a:rPr lang="en-US" sz="2000" b="0" i="0" dirty="0" err="1">
                <a:effectLst/>
                <a:latin typeface="-apple-system"/>
              </a:rPr>
              <a:t>star_rating</a:t>
            </a:r>
            <a:r>
              <a:rPr lang="en-US" sz="2000" b="0" i="0" dirty="0">
                <a:effectLst/>
                <a:latin typeface="-apple-system"/>
              </a:rPr>
              <a:t>, ratings so we drop one of them</a:t>
            </a:r>
          </a:p>
          <a:p>
            <a:endParaRPr lang="en-US" sz="1600" b="0" i="0" dirty="0">
              <a:effectLst/>
              <a:latin typeface="-apple-system"/>
            </a:endParaRPr>
          </a:p>
          <a:p>
            <a:pPr marL="342900" indent="-342900">
              <a:buFont typeface="Wingdings" panose="05000000000000000000" pitchFamily="2" charset="2"/>
              <a:buChar char="Ø"/>
            </a:pPr>
            <a:r>
              <a:rPr lang="en-US" b="1" i="0" dirty="0">
                <a:effectLst/>
                <a:latin typeface="-apple-system"/>
              </a:rPr>
              <a:t> Goal of preprocessing: </a:t>
            </a:r>
          </a:p>
          <a:p>
            <a:pPr marL="800100" lvl="1" indent="-342900">
              <a:buFont typeface="Arial" panose="020B0604020202020204" pitchFamily="34" charset="0"/>
              <a:buChar char="•"/>
            </a:pPr>
            <a:r>
              <a:rPr lang="en-US" sz="2000" b="0" i="0" dirty="0">
                <a:effectLst/>
                <a:latin typeface="-apple-system"/>
              </a:rPr>
              <a:t>have cleaned dataset free from missing values and duplication data</a:t>
            </a:r>
            <a:endParaRPr lang="en-US" sz="2000" dirty="0">
              <a:latin typeface="+mj-lt"/>
            </a:endParaRP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12/17/2022</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8</a:t>
            </a:fld>
            <a:endParaRPr lang="en-US" dirty="0"/>
          </a:p>
        </p:txBody>
      </p:sp>
    </p:spTree>
    <p:extLst>
      <p:ext uri="{BB962C8B-B14F-4D97-AF65-F5344CB8AC3E}">
        <p14:creationId xmlns:p14="http://schemas.microsoft.com/office/powerpoint/2010/main" val="152738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 calcmode="lin" valueType="num">
                                      <p:cBhvr additive="base">
                                        <p:cTn id="13"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anim calcmode="lin" valueType="num">
                                      <p:cBhvr additive="base">
                                        <p:cTn id="17"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1">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xEl>
                                              <p:pRg st="2" end="2"/>
                                            </p:txEl>
                                          </p:spTgt>
                                        </p:tgtEl>
                                        <p:attrNameLst>
                                          <p:attrName>style.visibility</p:attrName>
                                        </p:attrNameLst>
                                      </p:cBhvr>
                                      <p:to>
                                        <p:strVal val="visible"/>
                                      </p:to>
                                    </p:set>
                                    <p:anim calcmode="lin" valueType="num">
                                      <p:cBhvr additive="base">
                                        <p:cTn id="21"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 calcmode="lin" valueType="num">
                                      <p:cBhvr additive="base">
                                        <p:cTn id="27"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1">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
                                            <p:txEl>
                                              <p:pRg st="5" end="5"/>
                                            </p:txEl>
                                          </p:spTgt>
                                        </p:tgtEl>
                                        <p:attrNameLst>
                                          <p:attrName>style.visibility</p:attrName>
                                        </p:attrNameLst>
                                      </p:cBhvr>
                                      <p:to>
                                        <p:strVal val="visible"/>
                                      </p:to>
                                    </p:set>
                                    <p:anim calcmode="lin" valueType="num">
                                      <p:cBhvr additive="base">
                                        <p:cTn id="31"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
                                            <p:txEl>
                                              <p:pRg st="7" end="7"/>
                                            </p:txEl>
                                          </p:spTgt>
                                        </p:tgtEl>
                                        <p:attrNameLst>
                                          <p:attrName>style.visibility</p:attrName>
                                        </p:attrNameLst>
                                      </p:cBhvr>
                                      <p:to>
                                        <p:strVal val="visible"/>
                                      </p:to>
                                    </p:set>
                                    <p:anim calcmode="lin" valueType="num">
                                      <p:cBhvr additive="base">
                                        <p:cTn id="37" dur="500" fill="hold"/>
                                        <p:tgtEl>
                                          <p:spTgt spid="11">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1">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1">
                                            <p:txEl>
                                              <p:pRg st="8" end="8"/>
                                            </p:txEl>
                                          </p:spTgt>
                                        </p:tgtEl>
                                        <p:attrNameLst>
                                          <p:attrName>style.visibility</p:attrName>
                                        </p:attrNameLst>
                                      </p:cBhvr>
                                      <p:to>
                                        <p:strVal val="visible"/>
                                      </p:to>
                                    </p:set>
                                    <p:anim calcmode="lin" valueType="num">
                                      <p:cBhvr additive="base">
                                        <p:cTn id="41" dur="500" fill="hold"/>
                                        <p:tgtEl>
                                          <p:spTgt spid="11">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1">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fld id="{7699C8CE-7534-A244-ABE9-5BED2DFEFBDF}" type="datetime1">
              <a:rPr lang="en-US" smtClean="0"/>
              <a:t>12/17/2022</a:t>
            </a:fld>
            <a:endParaRPr lang="en-US" dirty="0"/>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fld id="{294A09A9-5501-47C1-A89A-A340965A2BE2}" type="slidenum">
              <a:rPr lang="en-US" smtClean="0"/>
              <a:pPr/>
              <a:t>80</a:t>
            </a:fld>
            <a:endParaRPr lang="en-US" dirty="0"/>
          </a:p>
        </p:txBody>
      </p:sp>
      <p:sp>
        <p:nvSpPr>
          <p:cNvPr id="4" name="TextBox 3">
            <a:extLst>
              <a:ext uri="{FF2B5EF4-FFF2-40B4-BE49-F238E27FC236}">
                <a16:creationId xmlns:a16="http://schemas.microsoft.com/office/drawing/2014/main" id="{3B365F61-C885-FC24-252F-A30E68F7BADD}"/>
              </a:ext>
            </a:extLst>
          </p:cNvPr>
          <p:cNvSpPr txBox="1"/>
          <p:nvPr/>
        </p:nvSpPr>
        <p:spPr>
          <a:xfrm>
            <a:off x="381000" y="375467"/>
            <a:ext cx="4693024" cy="461665"/>
          </a:xfrm>
          <a:prstGeom prst="rect">
            <a:avLst/>
          </a:prstGeom>
          <a:noFill/>
        </p:spPr>
        <p:txBody>
          <a:bodyPr wrap="square" rtlCol="0">
            <a:spAutoFit/>
          </a:bodyPr>
          <a:lstStyle/>
          <a:p>
            <a:r>
              <a:rPr lang="en-US" sz="2400" b="1" dirty="0"/>
              <a:t>Regression Decision Tree </a:t>
            </a:r>
          </a:p>
        </p:txBody>
      </p:sp>
      <p:pic>
        <p:nvPicPr>
          <p:cNvPr id="5" name="Picture 4" descr="Diagram&#10;&#10;Description automatically generated">
            <a:extLst>
              <a:ext uri="{FF2B5EF4-FFF2-40B4-BE49-F238E27FC236}">
                <a16:creationId xmlns:a16="http://schemas.microsoft.com/office/drawing/2014/main" id="{B45E6DC0-FBF9-DE2B-59A0-D61A05A5960F}"/>
              </a:ext>
            </a:extLst>
          </p:cNvPr>
          <p:cNvPicPr>
            <a:picLocks noChangeAspect="1"/>
          </p:cNvPicPr>
          <p:nvPr/>
        </p:nvPicPr>
        <p:blipFill>
          <a:blip r:embed="rId2"/>
          <a:stretch>
            <a:fillRect/>
          </a:stretch>
        </p:blipFill>
        <p:spPr>
          <a:xfrm>
            <a:off x="2517260" y="888680"/>
            <a:ext cx="7157480" cy="5593853"/>
          </a:xfrm>
          <a:prstGeom prst="rect">
            <a:avLst/>
          </a:prstGeom>
        </p:spPr>
      </p:pic>
    </p:spTree>
    <p:extLst>
      <p:ext uri="{BB962C8B-B14F-4D97-AF65-F5344CB8AC3E}">
        <p14:creationId xmlns:p14="http://schemas.microsoft.com/office/powerpoint/2010/main" val="3006674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F663E-B984-9198-4DAA-EE13F6DAD952}"/>
              </a:ext>
            </a:extLst>
          </p:cNvPr>
          <p:cNvSpPr>
            <a:spLocks noGrp="1"/>
          </p:cNvSpPr>
          <p:nvPr>
            <p:ph type="title"/>
          </p:nvPr>
        </p:nvSpPr>
        <p:spPr>
          <a:xfrm>
            <a:off x="381000" y="381001"/>
            <a:ext cx="8401624" cy="775445"/>
          </a:xfrm>
        </p:spPr>
        <p:txBody>
          <a:bodyPr/>
          <a:lstStyle/>
          <a:p>
            <a:r>
              <a:rPr lang="en-US" sz="4400" b="1" dirty="0">
                <a:solidFill>
                  <a:schemeClr val="accent2">
                    <a:lumMod val="50000"/>
                  </a:schemeClr>
                </a:solidFill>
              </a:rPr>
              <a:t>Comparison</a:t>
            </a:r>
            <a:r>
              <a:rPr lang="en-US" sz="4400" dirty="0"/>
              <a:t> </a:t>
            </a:r>
          </a:p>
        </p:txBody>
      </p:sp>
      <p:sp>
        <p:nvSpPr>
          <p:cNvPr id="15" name="Date Placeholder 14">
            <a:extLst>
              <a:ext uri="{FF2B5EF4-FFF2-40B4-BE49-F238E27FC236}">
                <a16:creationId xmlns:a16="http://schemas.microsoft.com/office/drawing/2014/main" id="{07709AEE-7F10-E733-4621-A06108E2F3A0}"/>
              </a:ext>
            </a:extLst>
          </p:cNvPr>
          <p:cNvSpPr>
            <a:spLocks noGrp="1"/>
          </p:cNvSpPr>
          <p:nvPr>
            <p:ph type="dt" sz="half" idx="10"/>
          </p:nvPr>
        </p:nvSpPr>
        <p:spPr/>
        <p:txBody>
          <a:bodyPr/>
          <a:lstStyle/>
          <a:p>
            <a:fld id="{9A85C5CA-AE29-AB4C-8F85-0373C72001D8}" type="datetime1">
              <a:rPr lang="en-US" smtClean="0"/>
              <a:pPr/>
              <a:t>12/17/2022</a:t>
            </a:fld>
            <a:endParaRPr lang="en-US" dirty="0"/>
          </a:p>
        </p:txBody>
      </p:sp>
      <p:sp>
        <p:nvSpPr>
          <p:cNvPr id="16" name="Footer Placeholder 15">
            <a:extLst>
              <a:ext uri="{FF2B5EF4-FFF2-40B4-BE49-F238E27FC236}">
                <a16:creationId xmlns:a16="http://schemas.microsoft.com/office/drawing/2014/main" id="{C8EFE6ED-BC2D-D50A-FCA0-80277131076F}"/>
              </a:ext>
            </a:extLst>
          </p:cNvPr>
          <p:cNvSpPr>
            <a:spLocks noGrp="1"/>
          </p:cNvSpPr>
          <p:nvPr>
            <p:ph type="ftr" sz="quarter" idx="11"/>
          </p:nvPr>
        </p:nvSpPr>
        <p:spPr/>
        <p:txBody>
          <a:bodyPr/>
          <a:lstStyle/>
          <a:p>
            <a:r>
              <a:rPr lang="en-US"/>
              <a:t>PRESENTATION TITLE</a:t>
            </a:r>
            <a:endParaRPr lang="en-US" dirty="0"/>
          </a:p>
        </p:txBody>
      </p:sp>
      <p:sp>
        <p:nvSpPr>
          <p:cNvPr id="17" name="Slide Number Placeholder 16">
            <a:extLst>
              <a:ext uri="{FF2B5EF4-FFF2-40B4-BE49-F238E27FC236}">
                <a16:creationId xmlns:a16="http://schemas.microsoft.com/office/drawing/2014/main" id="{175B1AFD-64D5-B001-8037-4A68A7771215}"/>
              </a:ext>
            </a:extLst>
          </p:cNvPr>
          <p:cNvSpPr>
            <a:spLocks noGrp="1"/>
          </p:cNvSpPr>
          <p:nvPr>
            <p:ph type="sldNum" sz="quarter" idx="12"/>
          </p:nvPr>
        </p:nvSpPr>
        <p:spPr/>
        <p:txBody>
          <a:bodyPr/>
          <a:lstStyle/>
          <a:p>
            <a:fld id="{294A09A9-5501-47C1-A89A-A340965A2BE2}" type="slidenum">
              <a:rPr lang="en-US" smtClean="0"/>
              <a:pPr/>
              <a:t>81</a:t>
            </a:fld>
            <a:endParaRPr lang="en-US" dirty="0"/>
          </a:p>
        </p:txBody>
      </p:sp>
      <p:graphicFrame>
        <p:nvGraphicFramePr>
          <p:cNvPr id="18" name="Table 39">
            <a:extLst>
              <a:ext uri="{FF2B5EF4-FFF2-40B4-BE49-F238E27FC236}">
                <a16:creationId xmlns:a16="http://schemas.microsoft.com/office/drawing/2014/main" id="{998F3F0A-FC9E-2C26-A425-EA5555BAD18D}"/>
              </a:ext>
            </a:extLst>
          </p:cNvPr>
          <p:cNvGraphicFramePr>
            <a:graphicFrameLocks noGrp="1"/>
          </p:cNvGraphicFramePr>
          <p:nvPr>
            <p:extLst>
              <p:ext uri="{D42A27DB-BD31-4B8C-83A1-F6EECF244321}">
                <p14:modId xmlns:p14="http://schemas.microsoft.com/office/powerpoint/2010/main" val="12850040"/>
              </p:ext>
            </p:extLst>
          </p:nvPr>
        </p:nvGraphicFramePr>
        <p:xfrm>
          <a:off x="381000" y="1233891"/>
          <a:ext cx="9314329" cy="4467663"/>
        </p:xfrm>
        <a:graphic>
          <a:graphicData uri="http://schemas.openxmlformats.org/drawingml/2006/table">
            <a:tbl>
              <a:tblPr firstRow="1" bandRow="1">
                <a:tableStyleId>{5C22544A-7EE6-4342-B048-85BDC9FD1C3A}</a:tableStyleId>
              </a:tblPr>
              <a:tblGrid>
                <a:gridCol w="2173404">
                  <a:extLst>
                    <a:ext uri="{9D8B030D-6E8A-4147-A177-3AD203B41FA5}">
                      <a16:colId xmlns:a16="http://schemas.microsoft.com/office/drawing/2014/main" val="825291049"/>
                    </a:ext>
                  </a:extLst>
                </a:gridCol>
                <a:gridCol w="2205855">
                  <a:extLst>
                    <a:ext uri="{9D8B030D-6E8A-4147-A177-3AD203B41FA5}">
                      <a16:colId xmlns:a16="http://schemas.microsoft.com/office/drawing/2014/main" val="3805177475"/>
                    </a:ext>
                  </a:extLst>
                </a:gridCol>
                <a:gridCol w="2958353">
                  <a:extLst>
                    <a:ext uri="{9D8B030D-6E8A-4147-A177-3AD203B41FA5}">
                      <a16:colId xmlns:a16="http://schemas.microsoft.com/office/drawing/2014/main" val="3917093648"/>
                    </a:ext>
                  </a:extLst>
                </a:gridCol>
                <a:gridCol w="1976717">
                  <a:extLst>
                    <a:ext uri="{9D8B030D-6E8A-4147-A177-3AD203B41FA5}">
                      <a16:colId xmlns:a16="http://schemas.microsoft.com/office/drawing/2014/main" val="2799840434"/>
                    </a:ext>
                  </a:extLst>
                </a:gridCol>
              </a:tblGrid>
              <a:tr h="496407">
                <a:tc>
                  <a:txBody>
                    <a:bodyPr/>
                    <a:lstStyle/>
                    <a:p>
                      <a:pPr algn="ctr"/>
                      <a:r>
                        <a:rPr lang="en-US" sz="2400" dirty="0"/>
                        <a:t>Algorithm</a:t>
                      </a:r>
                      <a:endParaRPr lang="en-US" dirty="0"/>
                    </a:p>
                  </a:txBody>
                  <a:tcPr/>
                </a:tc>
                <a:tc>
                  <a:txBody>
                    <a:bodyPr/>
                    <a:lstStyle/>
                    <a:p>
                      <a:pPr algn="ctr"/>
                      <a:r>
                        <a:rPr lang="en-US" sz="2400" dirty="0"/>
                        <a:t>Type</a:t>
                      </a:r>
                      <a:endParaRPr lang="en-US" dirty="0"/>
                    </a:p>
                  </a:txBody>
                  <a:tcPr/>
                </a:tc>
                <a:tc>
                  <a:txBody>
                    <a:bodyPr/>
                    <a:lstStyle/>
                    <a:p>
                      <a:pPr algn="ctr"/>
                      <a:r>
                        <a:rPr lang="en-US" sz="2400" dirty="0"/>
                        <a:t>Purpose</a:t>
                      </a:r>
                      <a:r>
                        <a:rPr lang="en-US" dirty="0"/>
                        <a:t> </a:t>
                      </a:r>
                    </a:p>
                  </a:txBody>
                  <a:tcPr/>
                </a:tc>
                <a:tc>
                  <a:txBody>
                    <a:bodyPr/>
                    <a:lstStyle/>
                    <a:p>
                      <a:pPr algn="ctr"/>
                      <a:r>
                        <a:rPr lang="en-US" sz="2400" dirty="0"/>
                        <a:t>Accuracy</a:t>
                      </a:r>
                      <a:r>
                        <a:rPr lang="en-US" dirty="0"/>
                        <a:t> </a:t>
                      </a:r>
                    </a:p>
                  </a:txBody>
                  <a:tcPr/>
                </a:tc>
                <a:extLst>
                  <a:ext uri="{0D108BD9-81ED-4DB2-BD59-A6C34878D82A}">
                    <a16:rowId xmlns:a16="http://schemas.microsoft.com/office/drawing/2014/main" val="2189315483"/>
                  </a:ext>
                </a:extLst>
              </a:tr>
              <a:tr h="496407">
                <a:tc>
                  <a:txBody>
                    <a:bodyPr/>
                    <a:lstStyle/>
                    <a:p>
                      <a:r>
                        <a:rPr lang="en-US" dirty="0"/>
                        <a:t>KNN</a:t>
                      </a:r>
                    </a:p>
                  </a:txBody>
                  <a:tcPr/>
                </a:tc>
                <a:tc>
                  <a:txBody>
                    <a:bodyPr/>
                    <a:lstStyle/>
                    <a:p>
                      <a:r>
                        <a:rPr lang="en-US" dirty="0"/>
                        <a:t>Supervised  </a:t>
                      </a:r>
                    </a:p>
                  </a:txBody>
                  <a:tcPr/>
                </a:tc>
                <a:tc>
                  <a:txBody>
                    <a:bodyPr/>
                    <a:lstStyle/>
                    <a:p>
                      <a:pPr algn="l"/>
                      <a:r>
                        <a:rPr lang="en-US" dirty="0"/>
                        <a:t>Classification</a:t>
                      </a:r>
                    </a:p>
                  </a:txBody>
                  <a:tcPr/>
                </a:tc>
                <a:tc>
                  <a:txBody>
                    <a:bodyPr/>
                    <a:lstStyle/>
                    <a:p>
                      <a:pPr algn="ctr"/>
                      <a:r>
                        <a:rPr lang="en-US" dirty="0"/>
                        <a:t>91.5 %</a:t>
                      </a:r>
                    </a:p>
                  </a:txBody>
                  <a:tcPr/>
                </a:tc>
                <a:extLst>
                  <a:ext uri="{0D108BD9-81ED-4DB2-BD59-A6C34878D82A}">
                    <a16:rowId xmlns:a16="http://schemas.microsoft.com/office/drawing/2014/main" val="3955331136"/>
                  </a:ext>
                </a:extLst>
              </a:tr>
              <a:tr h="496407">
                <a:tc>
                  <a:txBody>
                    <a:bodyPr/>
                    <a:lstStyle/>
                    <a:p>
                      <a:r>
                        <a:rPr lang="en-US" dirty="0"/>
                        <a:t>SVM</a:t>
                      </a:r>
                    </a:p>
                  </a:txBody>
                  <a:tcPr/>
                </a:tc>
                <a:tc>
                  <a:txBody>
                    <a:bodyPr/>
                    <a:lstStyle/>
                    <a:p>
                      <a:r>
                        <a:rPr lang="en-US" dirty="0"/>
                        <a:t>Supervised</a:t>
                      </a:r>
                    </a:p>
                  </a:txBody>
                  <a:tcPr/>
                </a:tc>
                <a:tc>
                  <a:txBody>
                    <a:bodyPr/>
                    <a:lstStyle/>
                    <a:p>
                      <a:pPr algn="l"/>
                      <a:r>
                        <a:rPr lang="en-US" dirty="0"/>
                        <a:t>Classification</a:t>
                      </a:r>
                    </a:p>
                  </a:txBody>
                  <a:tcPr/>
                </a:tc>
                <a:tc>
                  <a:txBody>
                    <a:bodyPr/>
                    <a:lstStyle/>
                    <a:p>
                      <a:pPr algn="ctr"/>
                      <a:r>
                        <a:rPr lang="en-US" dirty="0"/>
                        <a:t>94.4 %</a:t>
                      </a:r>
                    </a:p>
                  </a:txBody>
                  <a:tcPr/>
                </a:tc>
                <a:extLst>
                  <a:ext uri="{0D108BD9-81ED-4DB2-BD59-A6C34878D82A}">
                    <a16:rowId xmlns:a16="http://schemas.microsoft.com/office/drawing/2014/main" val="2813012157"/>
                  </a:ext>
                </a:extLst>
              </a:tr>
              <a:tr h="496407">
                <a:tc>
                  <a:txBody>
                    <a:bodyPr/>
                    <a:lstStyle/>
                    <a:p>
                      <a:r>
                        <a:rPr lang="en-US" dirty="0"/>
                        <a:t>Linear Regression</a:t>
                      </a:r>
                    </a:p>
                  </a:txBody>
                  <a:tcPr/>
                </a:tc>
                <a:tc>
                  <a:txBody>
                    <a:bodyPr/>
                    <a:lstStyle/>
                    <a:p>
                      <a:r>
                        <a:rPr lang="en-US" dirty="0"/>
                        <a:t>Supervised</a:t>
                      </a:r>
                    </a:p>
                  </a:txBody>
                  <a:tcPr/>
                </a:tc>
                <a:tc>
                  <a:txBody>
                    <a:bodyPr/>
                    <a:lstStyle/>
                    <a:p>
                      <a:pPr algn="l"/>
                      <a:r>
                        <a:rPr lang="en-US" dirty="0"/>
                        <a:t>Regression </a:t>
                      </a:r>
                    </a:p>
                  </a:txBody>
                  <a:tcPr/>
                </a:tc>
                <a:tc>
                  <a:txBody>
                    <a:bodyPr/>
                    <a:lstStyle/>
                    <a:p>
                      <a:pPr algn="ctr"/>
                      <a:r>
                        <a:rPr lang="en-US" dirty="0"/>
                        <a:t>86.5 %</a:t>
                      </a:r>
                    </a:p>
                  </a:txBody>
                  <a:tcPr/>
                </a:tc>
                <a:extLst>
                  <a:ext uri="{0D108BD9-81ED-4DB2-BD59-A6C34878D82A}">
                    <a16:rowId xmlns:a16="http://schemas.microsoft.com/office/drawing/2014/main" val="391976234"/>
                  </a:ext>
                </a:extLst>
              </a:tr>
              <a:tr h="496407">
                <a:tc>
                  <a:txBody>
                    <a:bodyPr/>
                    <a:lstStyle/>
                    <a:p>
                      <a:r>
                        <a:rPr lang="en-US" dirty="0"/>
                        <a:t>K-Means Clustering</a:t>
                      </a:r>
                    </a:p>
                  </a:txBody>
                  <a:tcPr/>
                </a:tc>
                <a:tc>
                  <a:txBody>
                    <a:bodyPr/>
                    <a:lstStyle/>
                    <a:p>
                      <a:r>
                        <a:rPr lang="en-US" dirty="0"/>
                        <a:t>Unsupervised</a:t>
                      </a:r>
                    </a:p>
                  </a:txBody>
                  <a:tcPr/>
                </a:tc>
                <a:tc>
                  <a:txBody>
                    <a:bodyPr/>
                    <a:lstStyle/>
                    <a:p>
                      <a:pPr algn="l"/>
                      <a:r>
                        <a:rPr lang="en-US" dirty="0"/>
                        <a:t>Clustering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3763067730"/>
                  </a:ext>
                </a:extLst>
              </a:tr>
              <a:tr h="496407">
                <a:tc>
                  <a:txBody>
                    <a:bodyPr/>
                    <a:lstStyle/>
                    <a:p>
                      <a:r>
                        <a:rPr lang="en-US" dirty="0"/>
                        <a:t>Naïve Bayes</a:t>
                      </a:r>
                    </a:p>
                  </a:txBody>
                  <a:tcPr/>
                </a:tc>
                <a:tc>
                  <a:txBody>
                    <a:bodyPr/>
                    <a:lstStyle/>
                    <a:p>
                      <a:r>
                        <a:rPr lang="en-US" dirty="0"/>
                        <a:t>Supervised</a:t>
                      </a:r>
                    </a:p>
                  </a:txBody>
                  <a:tcPr/>
                </a:tc>
                <a:tc>
                  <a:txBody>
                    <a:bodyPr/>
                    <a:lstStyle/>
                    <a:p>
                      <a:pPr algn="l"/>
                      <a:r>
                        <a:rPr lang="en-US" dirty="0"/>
                        <a:t>Classification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90.5 %</a:t>
                      </a:r>
                    </a:p>
                  </a:txBody>
                  <a:tcPr/>
                </a:tc>
                <a:extLst>
                  <a:ext uri="{0D108BD9-81ED-4DB2-BD59-A6C34878D82A}">
                    <a16:rowId xmlns:a16="http://schemas.microsoft.com/office/drawing/2014/main" val="3216980455"/>
                  </a:ext>
                </a:extLst>
              </a:tr>
              <a:tr h="496407">
                <a:tc>
                  <a:txBody>
                    <a:bodyPr/>
                    <a:lstStyle/>
                    <a:p>
                      <a:r>
                        <a:rPr lang="en-US" sz="1800" dirty="0"/>
                        <a:t>Association Rules</a:t>
                      </a:r>
                      <a:endParaRPr lang="en-US" b="0" dirty="0"/>
                    </a:p>
                  </a:txBody>
                  <a:tcPr/>
                </a:tc>
                <a:tc>
                  <a:txBody>
                    <a:bodyPr/>
                    <a:lstStyle/>
                    <a:p>
                      <a:r>
                        <a:rPr lang="en-US" dirty="0"/>
                        <a:t>Unsupervised</a:t>
                      </a:r>
                    </a:p>
                  </a:txBody>
                  <a:tcPr/>
                </a:tc>
                <a:tc>
                  <a:txBody>
                    <a:bodyPr/>
                    <a:lstStyle/>
                    <a:p>
                      <a:pPr algn="l"/>
                      <a:r>
                        <a:rPr lang="en-US" dirty="0"/>
                        <a:t>Classification</a:t>
                      </a:r>
                    </a:p>
                  </a:txBody>
                  <a:tcPr/>
                </a:tc>
                <a:tc>
                  <a:txBody>
                    <a:bodyPr/>
                    <a:lstStyle/>
                    <a:p>
                      <a:pPr algn="ctr"/>
                      <a:r>
                        <a:rPr lang="en-US" dirty="0"/>
                        <a:t>-</a:t>
                      </a:r>
                    </a:p>
                  </a:txBody>
                  <a:tcPr/>
                </a:tc>
                <a:extLst>
                  <a:ext uri="{0D108BD9-81ED-4DB2-BD59-A6C34878D82A}">
                    <a16:rowId xmlns:a16="http://schemas.microsoft.com/office/drawing/2014/main" val="573163754"/>
                  </a:ext>
                </a:extLst>
              </a:tr>
              <a:tr h="496407">
                <a:tc>
                  <a:txBody>
                    <a:bodyPr/>
                    <a:lstStyle/>
                    <a:p>
                      <a:r>
                        <a:rPr lang="en-US" dirty="0"/>
                        <a:t>Logistic regression </a:t>
                      </a:r>
                      <a:endParaRPr lang="en-US" b="0" dirty="0"/>
                    </a:p>
                  </a:txBody>
                  <a:tcPr/>
                </a:tc>
                <a:tc>
                  <a:txBody>
                    <a:bodyPr/>
                    <a:lstStyle/>
                    <a:p>
                      <a:r>
                        <a:rPr lang="en-US" dirty="0"/>
                        <a:t>Supervised</a:t>
                      </a:r>
                    </a:p>
                  </a:txBody>
                  <a:tcPr/>
                </a:tc>
                <a:tc>
                  <a:txBody>
                    <a:bodyPr/>
                    <a:lstStyle/>
                    <a:p>
                      <a:pPr algn="l"/>
                      <a:r>
                        <a:rPr lang="en-US" dirty="0"/>
                        <a:t>Classification</a:t>
                      </a:r>
                    </a:p>
                  </a:txBody>
                  <a:tcPr/>
                </a:tc>
                <a:tc>
                  <a:txBody>
                    <a:bodyPr/>
                    <a:lstStyle/>
                    <a:p>
                      <a:pPr algn="ctr"/>
                      <a:r>
                        <a:rPr lang="en-US" dirty="0"/>
                        <a:t>89 %</a:t>
                      </a:r>
                    </a:p>
                  </a:txBody>
                  <a:tcPr/>
                </a:tc>
                <a:extLst>
                  <a:ext uri="{0D108BD9-81ED-4DB2-BD59-A6C34878D82A}">
                    <a16:rowId xmlns:a16="http://schemas.microsoft.com/office/drawing/2014/main" val="3772426850"/>
                  </a:ext>
                </a:extLst>
              </a:tr>
              <a:tr h="496407">
                <a:tc>
                  <a:txBody>
                    <a:bodyPr/>
                    <a:lstStyle/>
                    <a:p>
                      <a:r>
                        <a:rPr lang="en-US" b="0" dirty="0"/>
                        <a:t>Decision tree</a:t>
                      </a:r>
                    </a:p>
                  </a:txBody>
                  <a:tcPr/>
                </a:tc>
                <a:tc>
                  <a:txBody>
                    <a:bodyPr/>
                    <a:lstStyle/>
                    <a:p>
                      <a:r>
                        <a:rPr lang="en-US" dirty="0"/>
                        <a:t>Supervised</a:t>
                      </a:r>
                    </a:p>
                  </a:txBody>
                  <a:tcPr/>
                </a:tc>
                <a:tc>
                  <a:txBody>
                    <a:bodyPr/>
                    <a:lstStyle/>
                    <a:p>
                      <a:pPr algn="l"/>
                      <a:r>
                        <a:rPr lang="en-US" dirty="0"/>
                        <a:t>Classification/Regression</a:t>
                      </a:r>
                    </a:p>
                  </a:txBody>
                  <a:tcPr/>
                </a:tc>
                <a:tc>
                  <a:txBody>
                    <a:bodyPr/>
                    <a:lstStyle/>
                    <a:p>
                      <a:pPr algn="ctr"/>
                      <a:r>
                        <a:rPr lang="en-US" dirty="0"/>
                        <a:t>84.02 %</a:t>
                      </a:r>
                    </a:p>
                  </a:txBody>
                  <a:tcPr/>
                </a:tc>
                <a:extLst>
                  <a:ext uri="{0D108BD9-81ED-4DB2-BD59-A6C34878D82A}">
                    <a16:rowId xmlns:a16="http://schemas.microsoft.com/office/drawing/2014/main" val="3638757455"/>
                  </a:ext>
                </a:extLst>
              </a:tr>
            </a:tbl>
          </a:graphicData>
        </a:graphic>
      </p:graphicFrame>
    </p:spTree>
    <p:extLst>
      <p:ext uri="{BB962C8B-B14F-4D97-AF65-F5344CB8AC3E}">
        <p14:creationId xmlns:p14="http://schemas.microsoft.com/office/powerpoint/2010/main" val="3351287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p:cTn id="13" dur="500" fill="hold"/>
                                        <p:tgtEl>
                                          <p:spTgt spid="18"/>
                                        </p:tgtEl>
                                        <p:attrNameLst>
                                          <p:attrName>ppt_w</p:attrName>
                                        </p:attrNameLst>
                                      </p:cBhvr>
                                      <p:tavLst>
                                        <p:tav tm="0">
                                          <p:val>
                                            <p:fltVal val="0"/>
                                          </p:val>
                                        </p:tav>
                                        <p:tav tm="100000">
                                          <p:val>
                                            <p:strVal val="#ppt_w"/>
                                          </p:val>
                                        </p:tav>
                                      </p:tavLst>
                                    </p:anim>
                                    <p:anim calcmode="lin" valueType="num">
                                      <p:cBhvr>
                                        <p:cTn id="14" dur="500" fill="hold"/>
                                        <p:tgtEl>
                                          <p:spTgt spid="18"/>
                                        </p:tgtEl>
                                        <p:attrNameLst>
                                          <p:attrName>ppt_h</p:attrName>
                                        </p:attrNameLst>
                                      </p:cBhvr>
                                      <p:tavLst>
                                        <p:tav tm="0">
                                          <p:val>
                                            <p:fltVal val="0"/>
                                          </p:val>
                                        </p:tav>
                                        <p:tav tm="100000">
                                          <p:val>
                                            <p:strVal val="#ppt_h"/>
                                          </p:val>
                                        </p:tav>
                                      </p:tavLst>
                                    </p:anim>
                                    <p:animEffect transition="in" filter="fade">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F25067-3365-F0E1-4AC9-AA4CB671C83E}"/>
              </a:ext>
            </a:extLst>
          </p:cNvPr>
          <p:cNvPicPr>
            <a:picLocks noChangeAspect="1"/>
          </p:cNvPicPr>
          <p:nvPr/>
        </p:nvPicPr>
        <p:blipFill>
          <a:blip r:embed="rId2"/>
          <a:stretch>
            <a:fillRect/>
          </a:stretch>
        </p:blipFill>
        <p:spPr>
          <a:xfrm>
            <a:off x="1259541" y="614082"/>
            <a:ext cx="6096000" cy="6096000"/>
          </a:xfrm>
          <a:prstGeom prst="rect">
            <a:avLst/>
          </a:prstGeom>
        </p:spPr>
      </p:pic>
    </p:spTree>
    <p:extLst>
      <p:ext uri="{BB962C8B-B14F-4D97-AF65-F5344CB8AC3E}">
        <p14:creationId xmlns:p14="http://schemas.microsoft.com/office/powerpoint/2010/main" val="926184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1167492" y="340660"/>
            <a:ext cx="9779183" cy="869575"/>
          </a:xfrm>
        </p:spPr>
        <p:txBody>
          <a:bodyPr/>
          <a:lstStyle/>
          <a:p>
            <a:r>
              <a:rPr lang="en-US" dirty="0"/>
              <a:t>Dataset after preprocessing </a:t>
            </a:r>
          </a:p>
        </p:txBody>
      </p:sp>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fld id="{7699C8CE-7534-A244-ABE9-5BED2DFEFBDF}" type="datetime1">
              <a:rPr lang="en-US" smtClean="0"/>
              <a:t>12/17/2022</a:t>
            </a:fld>
            <a:endParaRPr lang="en-US" dirty="0"/>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fld id="{294A09A9-5501-47C1-A89A-A340965A2BE2}" type="slidenum">
              <a:rPr lang="en-US" smtClean="0"/>
              <a:pPr/>
              <a:t>9</a:t>
            </a:fld>
            <a:endParaRPr lang="en-US" dirty="0"/>
          </a:p>
        </p:txBody>
      </p:sp>
      <p:pic>
        <p:nvPicPr>
          <p:cNvPr id="10" name="Picture 9">
            <a:extLst>
              <a:ext uri="{FF2B5EF4-FFF2-40B4-BE49-F238E27FC236}">
                <a16:creationId xmlns:a16="http://schemas.microsoft.com/office/drawing/2014/main" id="{524A9009-2008-B792-BE87-F6E113BCD6BA}"/>
              </a:ext>
            </a:extLst>
          </p:cNvPr>
          <p:cNvPicPr>
            <a:picLocks noChangeAspect="1"/>
          </p:cNvPicPr>
          <p:nvPr/>
        </p:nvPicPr>
        <p:blipFill>
          <a:blip r:embed="rId2"/>
          <a:stretch>
            <a:fillRect/>
          </a:stretch>
        </p:blipFill>
        <p:spPr>
          <a:xfrm>
            <a:off x="1231508" y="1265326"/>
            <a:ext cx="6589542" cy="2459508"/>
          </a:xfrm>
          <a:prstGeom prst="rect">
            <a:avLst/>
          </a:prstGeom>
        </p:spPr>
      </p:pic>
      <p:pic>
        <p:nvPicPr>
          <p:cNvPr id="12" name="Picture 11">
            <a:extLst>
              <a:ext uri="{FF2B5EF4-FFF2-40B4-BE49-F238E27FC236}">
                <a16:creationId xmlns:a16="http://schemas.microsoft.com/office/drawing/2014/main" id="{2DD83E29-7EB2-26E2-BDC0-6C81282E25D7}"/>
              </a:ext>
            </a:extLst>
          </p:cNvPr>
          <p:cNvPicPr>
            <a:picLocks noChangeAspect="1"/>
          </p:cNvPicPr>
          <p:nvPr/>
        </p:nvPicPr>
        <p:blipFill>
          <a:blip r:embed="rId3"/>
          <a:stretch>
            <a:fillRect/>
          </a:stretch>
        </p:blipFill>
        <p:spPr>
          <a:xfrm>
            <a:off x="1231508" y="3841751"/>
            <a:ext cx="6589542" cy="2459508"/>
          </a:xfrm>
          <a:prstGeom prst="rect">
            <a:avLst/>
          </a:prstGeom>
        </p:spPr>
      </p:pic>
    </p:spTree>
    <p:extLst>
      <p:ext uri="{BB962C8B-B14F-4D97-AF65-F5344CB8AC3E}">
        <p14:creationId xmlns:p14="http://schemas.microsoft.com/office/powerpoint/2010/main" val="4212917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arn(inVertical)">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arn(inVertical)">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al Color Block_Win32_AP_v2" id="{3EA4D81A-EBDE-431D-8B15-A5A6F500D5A4}" vid="{8EBF5489-0BE1-418D-A69C-2193D304C7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D5BAB77-79E1-4739-AA51-10C9079186D6}">
  <ds:schemaRefs>
    <ds:schemaRef ds:uri="http://purl.org/dc/elements/1.1/"/>
    <ds:schemaRef ds:uri="http://schemas.microsoft.com/office/2006/metadata/properties"/>
    <ds:schemaRef ds:uri="http://schemas.microsoft.com/sharepoint/v3"/>
    <ds:schemaRef ds:uri="230e9df3-be65-4c73-a93b-d1236ebd677e"/>
    <ds:schemaRef ds:uri="http://purl.org/dc/terms/"/>
    <ds:schemaRef ds:uri="http://schemas.microsoft.com/office/2006/documentManagement/types"/>
    <ds:schemaRef ds:uri="16c05727-aa75-4e4a-9b5f-8a80a1165891"/>
    <ds:schemaRef ds:uri="http://purl.org/dc/dcmitype/"/>
    <ds:schemaRef ds:uri="http://schemas.microsoft.com/office/infopath/2007/PartnerControls"/>
    <ds:schemaRef ds:uri="http://schemas.openxmlformats.org/package/2006/metadata/core-properties"/>
    <ds:schemaRef ds:uri="71af3243-3dd4-4a8d-8c0d-dd76da1f02a5"/>
    <ds:schemaRef ds:uri="http://www.w3.org/XML/1998/namespace"/>
  </ds:schemaRefs>
</ds:datastoreItem>
</file>

<file path=customXml/itemProps2.xml><?xml version="1.0" encoding="utf-8"?>
<ds:datastoreItem xmlns:ds="http://schemas.openxmlformats.org/officeDocument/2006/customXml" ds:itemID="{4A615295-94F6-4CE2-A1B1-6B7E1DAA5A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334180-0405-413B-834A-44FA9E05ADB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1395</TotalTime>
  <Words>2025</Words>
  <Application>Microsoft Office PowerPoint</Application>
  <PresentationFormat>Widescreen</PresentationFormat>
  <Paragraphs>484</Paragraphs>
  <Slides>82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82</vt:i4>
      </vt:variant>
    </vt:vector>
  </HeadingPairs>
  <TitlesOfParts>
    <vt:vector size="92" baseType="lpstr">
      <vt:lpstr>-apple-system</vt:lpstr>
      <vt:lpstr>Arial</vt:lpstr>
      <vt:lpstr>Calibri</vt:lpstr>
      <vt:lpstr>Calibri-Light</vt:lpstr>
      <vt:lpstr>Cambria Math</vt:lpstr>
      <vt:lpstr>Courier New</vt:lpstr>
      <vt:lpstr>Tenorite</vt:lpstr>
      <vt:lpstr>TrebuchetMS-Bold</vt:lpstr>
      <vt:lpstr>Wingdings</vt:lpstr>
      <vt:lpstr>Office Theme</vt:lpstr>
      <vt:lpstr>Data Mining </vt:lpstr>
      <vt:lpstr>Agenda</vt:lpstr>
      <vt:lpstr>Introduction</vt:lpstr>
      <vt:lpstr>Primary goals</vt:lpstr>
      <vt:lpstr>Data.Info()      Data.describe()</vt:lpstr>
      <vt:lpstr>Dataset before preprocessing </vt:lpstr>
      <vt:lpstr>Preprocessing</vt:lpstr>
      <vt:lpstr>Preprocessing</vt:lpstr>
      <vt:lpstr>Dataset after preprocessing </vt:lpstr>
      <vt:lpstr>Dataset after preprocessing </vt:lpstr>
      <vt:lpstr>Visualization</vt:lpstr>
      <vt:lpstr>Visualization</vt:lpstr>
      <vt:lpstr>line plot</vt:lpstr>
      <vt:lpstr>Distplot of price and density</vt:lpstr>
      <vt:lpstr>Scatterplot of latest_price and old_price</vt:lpstr>
      <vt:lpstr>Boxplot to find outliers of data</vt:lpstr>
      <vt:lpstr>K-Nearest Neighbors (KNN)</vt:lpstr>
      <vt:lpstr>KNN</vt:lpstr>
      <vt:lpstr>Use KNN</vt:lpstr>
      <vt:lpstr>How we choose k ?</vt:lpstr>
      <vt:lpstr>Let’s Have a look :</vt:lpstr>
      <vt:lpstr>Coding of KNN</vt:lpstr>
      <vt:lpstr>Support vector machine (SVM)</vt:lpstr>
      <vt:lpstr>SVM</vt:lpstr>
      <vt:lpstr>Making it a Bit complex</vt:lpstr>
      <vt:lpstr>Making it a Bit complex</vt:lpstr>
      <vt:lpstr>Kernel</vt:lpstr>
      <vt:lpstr>Regularization</vt:lpstr>
      <vt:lpstr>Gamma</vt:lpstr>
      <vt:lpstr>Margin</vt:lpstr>
      <vt:lpstr>Coding of SVM</vt:lpstr>
      <vt:lpstr>Difference Between KNN and SVM</vt:lpstr>
      <vt:lpstr>K-Means Clustering</vt:lpstr>
      <vt:lpstr>K-means</vt:lpstr>
      <vt:lpstr>A Simple example k-means (using K=2) </vt:lpstr>
      <vt:lpstr>Step 1 :</vt:lpstr>
      <vt:lpstr>Step 2 :</vt:lpstr>
      <vt:lpstr>Therefore, the new clusters are:</vt:lpstr>
      <vt:lpstr>K-means</vt:lpstr>
      <vt:lpstr>Linear Regression</vt:lpstr>
      <vt:lpstr>Linear Regression</vt:lpstr>
      <vt:lpstr>Types of linear Regression</vt:lpstr>
      <vt:lpstr>Mathematically, we can represent a linear regression as:</vt:lpstr>
      <vt:lpstr>The best fit line</vt:lpstr>
      <vt:lpstr>Linear Regression on laptop dataset</vt:lpstr>
      <vt:lpstr>Cost function &amp; performance measure</vt:lpstr>
      <vt:lpstr>Naive Bayes</vt:lpstr>
      <vt:lpstr>Naive Bayes</vt:lpstr>
      <vt:lpstr>Naive Bayes</vt:lpstr>
      <vt:lpstr>Types Of Naive Bayes Algorithm</vt:lpstr>
      <vt:lpstr>Usage Of Naive Bayes Algorithm:</vt:lpstr>
      <vt:lpstr>Coding</vt:lpstr>
      <vt:lpstr>Association Rules</vt:lpstr>
      <vt:lpstr>Association Rules</vt:lpstr>
      <vt:lpstr>PowerPoint Presentation</vt:lpstr>
      <vt:lpstr>PowerPoint Presentation</vt:lpstr>
      <vt:lpstr>Association Rules computes three measure metrics.</vt:lpstr>
      <vt:lpstr>Support: frequency of occurrence of an itemset as a percentage of all transactions</vt:lpstr>
      <vt:lpstr>Confidence: measures of how often items in y  appear in transaction of other item.</vt:lpstr>
      <vt:lpstr>PowerPoint Presentation</vt:lpstr>
      <vt:lpstr>PowerPoint Presentation</vt:lpstr>
      <vt:lpstr>PowerPoint Presentation</vt:lpstr>
      <vt:lpstr>PowerPoint Presentation</vt:lpstr>
      <vt:lpstr>PowerPoint Presentation</vt:lpstr>
      <vt:lpstr>PowerPoint Presentation</vt:lpstr>
      <vt:lpstr>Logistic Regression</vt:lpstr>
      <vt:lpstr>Logistic Regression</vt:lpstr>
      <vt:lpstr>PowerPoint Presentation</vt:lpstr>
      <vt:lpstr>PowerPoint Presentation</vt:lpstr>
      <vt:lpstr>PowerPoint Presentation</vt:lpstr>
      <vt:lpstr>PowerPoint Presentation</vt:lpstr>
      <vt:lpstr>Decision tree</vt:lpstr>
      <vt:lpstr>Decision tree</vt:lpstr>
      <vt:lpstr>How Decision Tree Works</vt:lpstr>
      <vt:lpstr>Attribute Selection Criterion</vt:lpstr>
      <vt:lpstr>PowerPoint Presentation</vt:lpstr>
      <vt:lpstr>PowerPoint Presentation</vt:lpstr>
      <vt:lpstr>PowerPoint Presentation</vt:lpstr>
      <vt:lpstr>PowerPoint Presentation</vt:lpstr>
      <vt:lpstr>PowerPoint Presentation</vt:lpstr>
      <vt:lpstr>Comparison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Mining</dc:title>
  <dc:creator>Mohamed Rafat</dc:creator>
  <cp:lastModifiedBy>wejdan gamal</cp:lastModifiedBy>
  <cp:revision>33</cp:revision>
  <dcterms:created xsi:type="dcterms:W3CDTF">2022-11-27T17:13:20Z</dcterms:created>
  <dcterms:modified xsi:type="dcterms:W3CDTF">2022-12-17T11:06:24Z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